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6" r:id="rId1"/>
  </p:sldMasterIdLst>
  <p:notesMasterIdLst>
    <p:notesMasterId r:id="rId4"/>
  </p:notesMasterIdLst>
  <p:sldIdLst>
    <p:sldId id="415" r:id="rId2"/>
    <p:sldId id="416" r:id="rId3"/>
  </p:sldIdLst>
  <p:sldSz cx="32399288" cy="43200638"/>
  <p:notesSz cx="6858000" cy="9144000"/>
  <p:embeddedFontLst>
    <p:embeddedFont>
      <p:font typeface="Encode Sans" pitchFamily="2" charset="0"/>
      <p:regular r:id="rId5"/>
      <p:bold r:id="rId6"/>
    </p:embeddedFont>
    <p:embeddedFont>
      <p:font typeface="Montserrat" panose="02000505000000020004" pitchFamily="2" charset="0"/>
      <p:regular r:id="rId7"/>
      <p:bold r:id="rId8"/>
      <p:italic r:id="rId9"/>
      <p:boldItalic r:id="rId10"/>
    </p:embeddedFont>
    <p:embeddedFont>
      <p:font typeface="Montserrat Black" panose="00000A00000000000000" pitchFamily="2" charset="0"/>
      <p:bold r:id="rId11"/>
      <p:italic r:id="rId12"/>
      <p:boldItalic r:id="rId13"/>
    </p:embeddedFont>
    <p:embeddedFont>
      <p:font typeface="Montserrat ExtraBold" panose="00000900000000000000" pitchFamily="2" charset="0"/>
      <p:bold r:id="rId14"/>
      <p:italic r:id="rId15"/>
      <p:boldItalic r:id="rId16"/>
    </p:embeddedFont>
    <p:embeddedFont>
      <p:font typeface="Montserrat Light" panose="00000400000000000000" pitchFamily="2" charset="0"/>
      <p:regular r:id="rId17"/>
      <p:italic r:id="rId18"/>
    </p:embeddedFont>
    <p:embeddedFont>
      <p:font typeface="Montserrat SemiBold" panose="00000700000000000000" pitchFamily="2"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POSTERS" id="{EFC7846A-7838-014A-966B-2579846D97C5}">
          <p14:sldIdLst>
            <p14:sldId id="415"/>
            <p14:sldId id="416"/>
          </p14:sldIdLst>
        </p14:section>
      </p14:sectionLst>
    </p:ext>
    <p:ext uri="{EFAFB233-063F-42B5-8137-9DF3F51BA10A}">
      <p15:sldGuideLst xmlns:p15="http://schemas.microsoft.com/office/powerpoint/2012/main">
        <p15:guide id="1" orient="horz" pos="10205" userDrawn="1">
          <p15:clr>
            <a:srgbClr val="A4A3A4"/>
          </p15:clr>
        </p15:guide>
        <p15:guide id="2" pos="10227" userDrawn="1">
          <p15:clr>
            <a:srgbClr val="A4A3A4"/>
          </p15:clr>
        </p15:guide>
        <p15:guide id="3" orient="horz" pos="136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58E"/>
    <a:srgbClr val="00ABD6"/>
    <a:srgbClr val="7C51A0"/>
    <a:srgbClr val="D0D3D4"/>
    <a:srgbClr val="333F48"/>
    <a:srgbClr val="FFC20D"/>
    <a:srgbClr val="B2B2B2"/>
    <a:srgbClr val="E35205"/>
    <a:srgbClr val="181818"/>
    <a:srgbClr val="7C87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10BC82F-B496-4CD8-910A-89CA098B0623}">
  <a:tblStyle styleId="{A10BC82F-B496-4CD8-910A-89CA098B0623}"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77" autoAdjust="0"/>
    <p:restoredTop sz="94541"/>
  </p:normalViewPr>
  <p:slideViewPr>
    <p:cSldViewPr snapToGrid="0">
      <p:cViewPr varScale="1">
        <p:scale>
          <a:sx n="18" d="100"/>
          <a:sy n="18" d="100"/>
        </p:scale>
        <p:origin x="3682" y="101"/>
      </p:cViewPr>
      <p:guideLst>
        <p:guide orient="horz" pos="10205"/>
        <p:guide pos="10227"/>
        <p:guide orient="horz" pos="1360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font" Target="fonts/font9.fntdata"/><Relationship Id="rId18" Type="http://schemas.openxmlformats.org/officeDocument/2006/relationships/font" Target="fonts/font1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17.fntdata"/><Relationship Id="rId7" Type="http://schemas.openxmlformats.org/officeDocument/2006/relationships/font" Target="fonts/font3.fntdata"/><Relationship Id="rId12" Type="http://schemas.openxmlformats.org/officeDocument/2006/relationships/font" Target="fonts/font8.fntdata"/><Relationship Id="rId17" Type="http://schemas.openxmlformats.org/officeDocument/2006/relationships/font" Target="fonts/font1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12.fntdata"/><Relationship Id="rId20"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24" Type="http://schemas.openxmlformats.org/officeDocument/2006/relationships/viewProps" Target="viewProps.xml"/><Relationship Id="rId5" Type="http://schemas.openxmlformats.org/officeDocument/2006/relationships/font" Target="fonts/font1.fntdata"/><Relationship Id="rId15" Type="http://schemas.openxmlformats.org/officeDocument/2006/relationships/font" Target="fonts/font11.fntdata"/><Relationship Id="rId23" Type="http://schemas.openxmlformats.org/officeDocument/2006/relationships/presProps" Target="presProps.xml"/><Relationship Id="rId10" Type="http://schemas.openxmlformats.org/officeDocument/2006/relationships/font" Target="fonts/font6.fntdata"/><Relationship Id="rId19" Type="http://schemas.openxmlformats.org/officeDocument/2006/relationships/font" Target="fonts/font15.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font" Target="fonts/font10.fntdata"/><Relationship Id="rId22" Type="http://schemas.openxmlformats.org/officeDocument/2006/relationships/font" Target="fonts/font18.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9605171929801"/>
          <c:y val="0"/>
          <c:w val="0.7907604008482344"/>
          <c:h val="1"/>
        </c:manualLayout>
      </c:layout>
      <c:doughnutChart>
        <c:varyColors val="1"/>
        <c:ser>
          <c:idx val="0"/>
          <c:order val="0"/>
          <c:tx>
            <c:strRef>
              <c:f>Hoja1!$B$1</c:f>
              <c:strCache>
                <c:ptCount val="1"/>
                <c:pt idx="0">
                  <c:v>Ventas</c:v>
                </c:pt>
              </c:strCache>
            </c:strRef>
          </c:tx>
          <c:spPr>
            <a:solidFill>
              <a:srgbClr val="00ABD6"/>
            </a:solidFill>
            <a:effectLst/>
          </c:spPr>
          <c:dPt>
            <c:idx val="0"/>
            <c:bubble3D val="0"/>
            <c:spPr>
              <a:solidFill>
                <a:srgbClr val="00ABD6"/>
              </a:solidFill>
              <a:ln>
                <a:noFill/>
              </a:ln>
              <a:effectLst/>
            </c:spPr>
            <c:extLst>
              <c:ext xmlns:c16="http://schemas.microsoft.com/office/drawing/2014/chart" uri="{C3380CC4-5D6E-409C-BE32-E72D297353CC}">
                <c16:uniqueId val="{00000001-015B-694E-A0E1-758250EE8026}"/>
              </c:ext>
            </c:extLst>
          </c:dPt>
          <c:dPt>
            <c:idx val="1"/>
            <c:bubble3D val="0"/>
            <c:spPr>
              <a:solidFill>
                <a:srgbClr val="7C51A0"/>
              </a:solidFill>
              <a:ln>
                <a:noFill/>
              </a:ln>
              <a:effectLst/>
            </c:spPr>
            <c:extLst>
              <c:ext xmlns:c16="http://schemas.microsoft.com/office/drawing/2014/chart" uri="{C3380CC4-5D6E-409C-BE32-E72D297353CC}">
                <c16:uniqueId val="{00000003-015B-694E-A0E1-758250EE8026}"/>
              </c:ext>
            </c:extLst>
          </c:dPt>
          <c:dPt>
            <c:idx val="2"/>
            <c:bubble3D val="0"/>
            <c:spPr>
              <a:solidFill>
                <a:srgbClr val="FFC20D"/>
              </a:solidFill>
              <a:ln>
                <a:noFill/>
              </a:ln>
              <a:effectLst/>
            </c:spPr>
            <c:extLst>
              <c:ext xmlns:c16="http://schemas.microsoft.com/office/drawing/2014/chart" uri="{C3380CC4-5D6E-409C-BE32-E72D297353CC}">
                <c16:uniqueId val="{00000005-015B-694E-A0E1-758250EE8026}"/>
              </c:ext>
            </c:extLst>
          </c:dPt>
          <c:dPt>
            <c:idx val="3"/>
            <c:bubble3D val="0"/>
            <c:spPr>
              <a:solidFill>
                <a:srgbClr val="E35205"/>
              </a:solidFill>
              <a:ln>
                <a:noFill/>
              </a:ln>
              <a:effectLst/>
            </c:spPr>
            <c:extLst>
              <c:ext xmlns:c16="http://schemas.microsoft.com/office/drawing/2014/chart" uri="{C3380CC4-5D6E-409C-BE32-E72D297353CC}">
                <c16:uniqueId val="{00000007-015B-694E-A0E1-758250EE8026}"/>
              </c:ext>
            </c:extLst>
          </c:dPt>
          <c:dLbls>
            <c:dLbl>
              <c:idx val="0"/>
              <c:layout>
                <c:manualLayout>
                  <c:x val="5.3693184700665938E-3"/>
                  <c:y val="-6.9518068200230335E-2"/>
                </c:manualLayout>
              </c:layout>
              <c:spPr>
                <a:noFill/>
                <a:ln>
                  <a:noFill/>
                </a:ln>
                <a:effectLst/>
              </c:spPr>
              <c:txPr>
                <a:bodyPr rot="0" spcFirstLastPara="1" vertOverflow="ellipsis" vert="horz" wrap="square" lIns="38100" tIns="19050" rIns="38100" bIns="19050" anchor="ctr" anchorCtr="1">
                  <a:noAutofit/>
                </a:bodyPr>
                <a:lstStyle/>
                <a:p>
                  <a:pPr>
                    <a:defRPr sz="3600" b="1" i="0" u="none" strike="noStrike" kern="1200" baseline="0">
                      <a:solidFill>
                        <a:schemeClr val="lt1"/>
                      </a:solidFill>
                      <a:latin typeface="Montserrat Black" pitchFamily="2" charset="77"/>
                      <a:ea typeface="+mn-ea"/>
                      <a:cs typeface="+mn-cs"/>
                    </a:defRPr>
                  </a:pPr>
                  <a:endParaRPr lang="es-AR"/>
                </a:p>
              </c:txPr>
              <c:showLegendKey val="0"/>
              <c:showVal val="0"/>
              <c:showCatName val="0"/>
              <c:showSerName val="0"/>
              <c:showPercent val="1"/>
              <c:showBubbleSize val="0"/>
              <c:extLst>
                <c:ext xmlns:c15="http://schemas.microsoft.com/office/drawing/2012/chart" uri="{CE6537A1-D6FC-4f65-9D91-7224C49458BB}">
                  <c15:layout>
                    <c:manualLayout>
                      <c:w val="0.19473751407805243"/>
                      <c:h val="0.14053160183397048"/>
                    </c:manualLayout>
                  </c15:layout>
                </c:ext>
                <c:ext xmlns:c16="http://schemas.microsoft.com/office/drawing/2014/chart" uri="{C3380CC4-5D6E-409C-BE32-E72D297353CC}">
                  <c16:uniqueId val="{00000001-015B-694E-A0E1-758250EE8026}"/>
                </c:ext>
              </c:extLst>
            </c:dLbl>
            <c:dLbl>
              <c:idx val="1"/>
              <c:layout>
                <c:manualLayout>
                  <c:x val="1.6107321263693335E-2"/>
                  <c:y val="-6.951834189448977E-3"/>
                </c:manualLayout>
              </c:layout>
              <c:spPr>
                <a:noFill/>
                <a:ln>
                  <a:noFill/>
                </a:ln>
                <a:effectLst/>
              </c:spPr>
              <c:txPr>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Montserrat Black" pitchFamily="2" charset="77"/>
                      <a:ea typeface="+mn-ea"/>
                      <a:cs typeface="+mn-cs"/>
                    </a:defRPr>
                  </a:pPr>
                  <a:endParaRPr lang="es-AR"/>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015B-694E-A0E1-758250EE8026}"/>
                </c:ext>
              </c:extLst>
            </c:dLbl>
            <c:dLbl>
              <c:idx val="2"/>
              <c:layout>
                <c:manualLayout>
                  <c:x val="-5.2262244169267056E-3"/>
                  <c:y val="1.6463339010172967E-2"/>
                </c:manualLayout>
              </c:layout>
              <c:tx>
                <c:rich>
                  <a:bodyPr rot="0" spcFirstLastPara="1" vertOverflow="ellipsis" vert="horz" wrap="square" lIns="38100" tIns="19050" rIns="38100" bIns="19050" anchor="ctr" anchorCtr="1">
                    <a:spAutoFit/>
                  </a:bodyPr>
                  <a:lstStyle/>
                  <a:p>
                    <a:pPr>
                      <a:defRPr sz="3600" b="1" i="0" u="none" strike="noStrike" kern="1200" baseline="0">
                        <a:solidFill>
                          <a:schemeClr val="lt1"/>
                        </a:solidFill>
                        <a:latin typeface="Montserrat Black" pitchFamily="2" charset="77"/>
                        <a:ea typeface="+mn-ea"/>
                        <a:cs typeface="+mn-cs"/>
                      </a:defRPr>
                    </a:pPr>
                    <a:r>
                      <a:rPr lang="en-US" sz="3600" dirty="0"/>
                      <a:t>10%</a:t>
                    </a:r>
                  </a:p>
                </c:rich>
              </c:tx>
              <c:spPr>
                <a:noFill/>
                <a:ln>
                  <a:noFill/>
                </a:ln>
                <a:effectLst/>
              </c:spPr>
              <c:showLegendKey val="0"/>
              <c:showVal val="0"/>
              <c:showCatName val="0"/>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015B-694E-A0E1-758250EE8026}"/>
                </c:ext>
              </c:extLst>
            </c:dLbl>
            <c:dLbl>
              <c:idx val="3"/>
              <c:delete val="1"/>
              <c:extLst>
                <c:ext xmlns:c15="http://schemas.microsoft.com/office/drawing/2012/chart" uri="{CE6537A1-D6FC-4f65-9D91-7224C49458BB}"/>
                <c:ext xmlns:c16="http://schemas.microsoft.com/office/drawing/2014/chart" uri="{C3380CC4-5D6E-409C-BE32-E72D297353CC}">
                  <c16:uniqueId val="{00000007-015B-694E-A0E1-758250EE8026}"/>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ontserrat Black" pitchFamily="2" charset="77"/>
                    <a:ea typeface="+mn-ea"/>
                    <a:cs typeface="+mn-cs"/>
                  </a:defRPr>
                </a:pPr>
                <a:endParaRPr lang="es-AR"/>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Hoja1!$A$2:$A$5</c:f>
              <c:strCache>
                <c:ptCount val="4"/>
                <c:pt idx="0">
                  <c:v>1er trim.</c:v>
                </c:pt>
                <c:pt idx="1">
                  <c:v>2º trim.</c:v>
                </c:pt>
                <c:pt idx="2">
                  <c:v>3er trim.</c:v>
                </c:pt>
                <c:pt idx="3">
                  <c:v>4º trim.</c:v>
                </c:pt>
              </c:strCache>
            </c:strRef>
          </c:cat>
          <c:val>
            <c:numRef>
              <c:f>Hoja1!$B$2:$B$5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015B-694E-A0E1-758250EE8026}"/>
            </c:ext>
          </c:extLst>
        </c:ser>
        <c:dLbls>
          <c:showLegendKey val="0"/>
          <c:showVal val="0"/>
          <c:showCatName val="0"/>
          <c:showSerName val="0"/>
          <c:showPercent val="1"/>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s-A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143125" y="685800"/>
            <a:ext cx="257175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9871453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6614"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F2B7FAB-FF08-B44B-BC52-6AC269CE1E73}"/>
              </a:ext>
            </a:extLst>
          </p:cNvPr>
          <p:cNvPicPr>
            <a:picLocks noChangeAspect="1"/>
          </p:cNvPicPr>
          <p:nvPr userDrawn="1"/>
        </p:nvPicPr>
        <p:blipFill>
          <a:blip r:embed="rId2"/>
          <a:stretch>
            <a:fillRect/>
          </a:stretch>
        </p:blipFill>
        <p:spPr>
          <a:xfrm>
            <a:off x="-147419" y="40698852"/>
            <a:ext cx="32694127" cy="2588872"/>
          </a:xfrm>
          <a:prstGeom prst="rect">
            <a:avLst/>
          </a:prstGeom>
        </p:spPr>
      </p:pic>
      <p:pic>
        <p:nvPicPr>
          <p:cNvPr id="3" name="Imagen 2">
            <a:extLst>
              <a:ext uri="{FF2B5EF4-FFF2-40B4-BE49-F238E27FC236}">
                <a16:creationId xmlns:a16="http://schemas.microsoft.com/office/drawing/2014/main" id="{4FCD9E74-F505-4D81-8340-D9F3B18CFD48}"/>
              </a:ext>
            </a:extLst>
          </p:cNvPr>
          <p:cNvPicPr>
            <a:picLocks noChangeAspect="1"/>
          </p:cNvPicPr>
          <p:nvPr userDrawn="1"/>
        </p:nvPicPr>
        <p:blipFill>
          <a:blip r:embed="rId3"/>
          <a:stretch>
            <a:fillRect/>
          </a:stretch>
        </p:blipFill>
        <p:spPr>
          <a:xfrm>
            <a:off x="0" y="0"/>
            <a:ext cx="32399288" cy="4606707"/>
          </a:xfrm>
          <a:prstGeom prst="rect">
            <a:avLst/>
          </a:prstGeom>
        </p:spPr>
      </p:pic>
    </p:spTree>
    <p:extLst>
      <p:ext uri="{BB962C8B-B14F-4D97-AF65-F5344CB8AC3E}">
        <p14:creationId xmlns:p14="http://schemas.microsoft.com/office/powerpoint/2010/main" val="2003684761"/>
      </p:ext>
    </p:extLst>
  </p:cSld>
  <p:clrMapOvr>
    <a:masterClrMapping/>
  </p:clrMapOvr>
  <p:extLst>
    <p:ext uri="{DCECCB84-F9BA-43D5-87BE-67443E8EF086}">
      <p15:sldGuideLst xmlns:p15="http://schemas.microsoft.com/office/powerpoint/2012/main">
        <p15:guide id="1" orient="horz" pos="13606">
          <p15:clr>
            <a:srgbClr val="FBAE40"/>
          </p15:clr>
        </p15:guide>
        <p15:guide id="2" pos="10204">
          <p15:clr>
            <a:srgbClr val="FBAE40"/>
          </p15:clr>
        </p15:guide>
        <p15:guide id="3" pos="679">
          <p15:clr>
            <a:srgbClr val="FBAE40"/>
          </p15:clr>
        </p15:guide>
        <p15:guide id="4" pos="19730">
          <p15:clr>
            <a:srgbClr val="FBAE40"/>
          </p15:clr>
        </p15:guide>
        <p15:guide id="5" orient="horz" pos="770">
          <p15:clr>
            <a:srgbClr val="FBAE40"/>
          </p15:clr>
        </p15:guide>
        <p15:guide id="6" orient="horz" pos="25264">
          <p15:clr>
            <a:srgbClr val="FBAE40"/>
          </p15:clr>
        </p15:guide>
      </p15:sldGuideLst>
    </p:ext>
  </p:extLs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47F9000-A8D0-CC44-9635-510721503D88}"/>
              </a:ext>
            </a:extLst>
          </p:cNvPr>
          <p:cNvSpPr>
            <a:spLocks noGrp="1"/>
          </p:cNvSpPr>
          <p:nvPr>
            <p:ph type="title"/>
          </p:nvPr>
        </p:nvSpPr>
        <p:spPr>
          <a:xfrm>
            <a:off x="2227263" y="2300288"/>
            <a:ext cx="27944762" cy="8350250"/>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7BA8DB38-4DC4-D34E-86A8-DCF14940F45D}"/>
              </a:ext>
            </a:extLst>
          </p:cNvPr>
          <p:cNvSpPr>
            <a:spLocks noGrp="1"/>
          </p:cNvSpPr>
          <p:nvPr>
            <p:ph type="body" idx="1"/>
          </p:nvPr>
        </p:nvSpPr>
        <p:spPr>
          <a:xfrm>
            <a:off x="2227263" y="11499850"/>
            <a:ext cx="27944762" cy="2741136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58505F93-039D-5443-B43F-AC3CD120DD7C}"/>
              </a:ext>
            </a:extLst>
          </p:cNvPr>
          <p:cNvSpPr>
            <a:spLocks noGrp="1"/>
          </p:cNvSpPr>
          <p:nvPr>
            <p:ph type="dt" sz="half" idx="2"/>
          </p:nvPr>
        </p:nvSpPr>
        <p:spPr>
          <a:xfrm>
            <a:off x="2227263" y="40039925"/>
            <a:ext cx="7289800" cy="2300288"/>
          </a:xfrm>
          <a:prstGeom prst="rect">
            <a:avLst/>
          </a:prstGeom>
        </p:spPr>
        <p:txBody>
          <a:bodyPr vert="horz" lIns="91440" tIns="45720" rIns="91440" bIns="45720" rtlCol="0" anchor="ctr"/>
          <a:lstStyle>
            <a:lvl1pPr algn="l">
              <a:defRPr sz="1200">
                <a:solidFill>
                  <a:schemeClr val="tx1">
                    <a:tint val="75000"/>
                  </a:schemeClr>
                </a:solidFill>
              </a:defRPr>
            </a:lvl1pPr>
          </a:lstStyle>
          <a:p>
            <a:fld id="{B6DCFCB5-B3CC-A448-B0CB-09096D308D90}" type="datetimeFigureOut">
              <a:rPr lang="es-AR" smtClean="0"/>
              <a:t>22/9/2026</a:t>
            </a:fld>
            <a:endParaRPr lang="es-AR"/>
          </a:p>
        </p:txBody>
      </p:sp>
      <p:sp>
        <p:nvSpPr>
          <p:cNvPr id="5" name="Marcador de pie de página 4">
            <a:extLst>
              <a:ext uri="{FF2B5EF4-FFF2-40B4-BE49-F238E27FC236}">
                <a16:creationId xmlns:a16="http://schemas.microsoft.com/office/drawing/2014/main" id="{E359ED29-2106-6B4E-870C-158FBECC1636}"/>
              </a:ext>
            </a:extLst>
          </p:cNvPr>
          <p:cNvSpPr>
            <a:spLocks noGrp="1"/>
          </p:cNvSpPr>
          <p:nvPr>
            <p:ph type="ftr" sz="quarter" idx="3"/>
          </p:nvPr>
        </p:nvSpPr>
        <p:spPr>
          <a:xfrm>
            <a:off x="10731500" y="40039925"/>
            <a:ext cx="10936288" cy="230028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a:extLst>
              <a:ext uri="{FF2B5EF4-FFF2-40B4-BE49-F238E27FC236}">
                <a16:creationId xmlns:a16="http://schemas.microsoft.com/office/drawing/2014/main" id="{15EA86BB-5F6F-8C4B-B097-10FEC8ED07A3}"/>
              </a:ext>
            </a:extLst>
          </p:cNvPr>
          <p:cNvSpPr>
            <a:spLocks noGrp="1"/>
          </p:cNvSpPr>
          <p:nvPr>
            <p:ph type="sldNum" sz="quarter" idx="4"/>
          </p:nvPr>
        </p:nvSpPr>
        <p:spPr>
          <a:xfrm>
            <a:off x="22882225" y="40039925"/>
            <a:ext cx="7289800" cy="2300288"/>
          </a:xfrm>
          <a:prstGeom prst="rect">
            <a:avLst/>
          </a:prstGeom>
        </p:spPr>
        <p:txBody>
          <a:bodyPr vert="horz" lIns="91440" tIns="45720" rIns="91440" bIns="45720" rtlCol="0" anchor="ctr"/>
          <a:lstStyle>
            <a:lvl1pPr algn="r">
              <a:defRPr sz="1200">
                <a:solidFill>
                  <a:schemeClr val="tx1">
                    <a:tint val="75000"/>
                  </a:schemeClr>
                </a:solidFill>
              </a:defRPr>
            </a:lvl1pPr>
          </a:lstStyle>
          <a:p>
            <a:fld id="{3C3FE595-CF78-B943-BF86-9AD2C2CAF8D7}" type="slidenum">
              <a:rPr lang="es-AR" smtClean="0"/>
              <a:t>‹Nº›</a:t>
            </a:fld>
            <a:endParaRPr lang="es-AR"/>
          </a:p>
        </p:txBody>
      </p:sp>
    </p:spTree>
    <p:extLst>
      <p:ext uri="{BB962C8B-B14F-4D97-AF65-F5344CB8AC3E}">
        <p14:creationId xmlns:p14="http://schemas.microsoft.com/office/powerpoint/2010/main" val="286281793"/>
      </p:ext>
    </p:extLst>
  </p:cSld>
  <p:clrMap bg1="lt1" tx1="dk1" bg2="lt2" tx2="dk2" accent1="accent1" accent2="accent2" accent3="accent3" accent4="accent4" accent5="accent5" accent6="accent6" hlink="hlink" folHlink="folHlink"/>
  <p:sldLayoutIdLst>
    <p:sldLayoutId id="214748370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06" userDrawn="1">
          <p15:clr>
            <a:srgbClr val="F26B43"/>
          </p15:clr>
        </p15:guide>
        <p15:guide id="2" pos="102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chart" Target="../charts/chart1.xml"/><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2">
            <a:extLst>
              <a:ext uri="{FF2B5EF4-FFF2-40B4-BE49-F238E27FC236}">
                <a16:creationId xmlns:a16="http://schemas.microsoft.com/office/drawing/2014/main" id="{348C2E17-B5AF-C74C-A735-75F6F707023B}"/>
              </a:ext>
            </a:extLst>
          </p:cNvPr>
          <p:cNvSpPr>
            <a:spLocks noChangeArrowheads="1"/>
          </p:cNvSpPr>
          <p:nvPr/>
        </p:nvSpPr>
        <p:spPr bwMode="auto">
          <a:xfrm>
            <a:off x="1067334" y="4815523"/>
            <a:ext cx="3017466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s-ES_tradnl" altLang="es-ES_tradnl" sz="6600" b="1" dirty="0">
                <a:solidFill>
                  <a:srgbClr val="00358E"/>
                </a:solidFill>
                <a:latin typeface="Encode Sans" pitchFamily="2" charset="77"/>
                <a:ea typeface="Montserrat" charset="0"/>
                <a:cs typeface="Montserrat" charset="0"/>
              </a:rPr>
              <a:t>T</a:t>
            </a:r>
            <a:r>
              <a:rPr lang="es-ES" altLang="es-ES_tradnl" sz="6600" b="1" dirty="0">
                <a:solidFill>
                  <a:srgbClr val="00358E"/>
                </a:solidFill>
                <a:latin typeface="Encode Sans" pitchFamily="2" charset="77"/>
                <a:ea typeface="Montserrat" charset="0"/>
                <a:cs typeface="Montserrat" charset="0"/>
              </a:rPr>
              <a:t>ÍTULO SIMULADO 2 LÍNEAS LOREM IPSUM IS SIMPLY DUMMY </a:t>
            </a:r>
          </a:p>
          <a:p>
            <a:pPr eaLnBrk="1" hangingPunct="1"/>
            <a:r>
              <a:rPr lang="es-ES" altLang="es-ES_tradnl" sz="6600" b="1" dirty="0">
                <a:solidFill>
                  <a:srgbClr val="00358E"/>
                </a:solidFill>
                <a:latin typeface="Encode Sans" pitchFamily="2" charset="77"/>
                <a:ea typeface="Montserrat" charset="0"/>
                <a:cs typeface="Montserrat" charset="0"/>
              </a:rPr>
              <a:t>IPSUM IS SIMPLY DUMMY</a:t>
            </a:r>
            <a:endParaRPr lang="es-ES_tradnl" altLang="es-ES_tradnl" sz="6600" b="1" dirty="0">
              <a:solidFill>
                <a:srgbClr val="00358E"/>
              </a:solidFill>
              <a:latin typeface="Encode Sans" pitchFamily="2" charset="77"/>
              <a:ea typeface="Montserrat" charset="0"/>
              <a:cs typeface="Montserrat" charset="0"/>
            </a:endParaRPr>
          </a:p>
        </p:txBody>
      </p:sp>
      <p:sp>
        <p:nvSpPr>
          <p:cNvPr id="3" name="Rectángulo 3">
            <a:extLst>
              <a:ext uri="{FF2B5EF4-FFF2-40B4-BE49-F238E27FC236}">
                <a16:creationId xmlns:a16="http://schemas.microsoft.com/office/drawing/2014/main" id="{67474C00-7419-A848-BFE8-54CECF6F07E1}"/>
              </a:ext>
            </a:extLst>
          </p:cNvPr>
          <p:cNvSpPr>
            <a:spLocks noChangeArrowheads="1"/>
          </p:cNvSpPr>
          <p:nvPr/>
        </p:nvSpPr>
        <p:spPr bwMode="auto">
          <a:xfrm>
            <a:off x="1066800" y="6920787"/>
            <a:ext cx="30174665" cy="249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ts val="5000"/>
              </a:lnSpc>
            </a:pPr>
            <a:r>
              <a:rPr lang="es-ES_tradnl" altLang="es-ES_tradnl" sz="4000" b="1" dirty="0">
                <a:solidFill>
                  <a:srgbClr val="00ABD6"/>
                </a:solidFill>
                <a:latin typeface="Encode Sans" pitchFamily="2" charset="77"/>
                <a:ea typeface="Montserrat" charset="0"/>
                <a:cs typeface="Montserrat" charset="0"/>
              </a:rPr>
              <a:t>N. Apellido</a:t>
            </a:r>
            <a:r>
              <a:rPr lang="es-ES_tradnl" altLang="es-ES_tradnl" sz="4000" b="1" baseline="30000" dirty="0">
                <a:solidFill>
                  <a:srgbClr val="00ABD6"/>
                </a:solidFill>
                <a:latin typeface="Encode Sans" pitchFamily="2" charset="77"/>
                <a:ea typeface="Montserrat" charset="0"/>
                <a:cs typeface="Montserrat" charset="0"/>
              </a:rPr>
              <a:t>(1)</a:t>
            </a:r>
            <a:r>
              <a:rPr lang="es-ES_tradnl" altLang="es-ES_tradnl" sz="4000" b="1" dirty="0">
                <a:solidFill>
                  <a:srgbClr val="00ABD6"/>
                </a:solidFill>
                <a:latin typeface="Encode Sans" pitchFamily="2" charset="77"/>
                <a:ea typeface="Montserrat" charset="0"/>
                <a:cs typeface="Montserrat" charset="0"/>
              </a:rPr>
              <a:t>, N. Apellido, N. Apellido, N. Apellido y N. Apellido</a:t>
            </a:r>
          </a:p>
          <a:p>
            <a:pPr eaLnBrk="1" hangingPunct="1">
              <a:lnSpc>
                <a:spcPts val="4600"/>
              </a:lnSpc>
            </a:pPr>
            <a:r>
              <a:rPr lang="es-ES_tradnl" altLang="es-ES_tradnl" sz="3400" b="1" dirty="0">
                <a:solidFill>
                  <a:srgbClr val="00358E"/>
                </a:solidFill>
                <a:latin typeface="Encode Sans" pitchFamily="2" charset="77"/>
                <a:ea typeface="Montserrat" charset="0"/>
                <a:cs typeface="Montserrat" charset="0"/>
              </a:rPr>
              <a:t>(1) Programa de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(2) Texto simulado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(3) Texto simulado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de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a:t>
            </a:r>
          </a:p>
          <a:p>
            <a:pPr eaLnBrk="1" hangingPunct="1">
              <a:lnSpc>
                <a:spcPts val="5000"/>
              </a:lnSpc>
            </a:pPr>
            <a:r>
              <a:rPr lang="es-ES_tradnl" altLang="es-ES_tradnl" sz="3400" dirty="0">
                <a:solidFill>
                  <a:srgbClr val="00358E"/>
                </a:solidFill>
                <a:latin typeface="Encode Sans" pitchFamily="2" charset="77"/>
                <a:ea typeface="Montserrat" charset="0"/>
                <a:cs typeface="Montserrat" charset="0"/>
              </a:rPr>
              <a:t>INTI, Av. Gral. Paz 5445, San Martín, Bs. As., Argentina | </a:t>
            </a:r>
            <a:r>
              <a:rPr lang="es-ES_tradnl" altLang="es-ES_tradnl" sz="3400" dirty="0" err="1">
                <a:solidFill>
                  <a:srgbClr val="00358E"/>
                </a:solidFill>
                <a:latin typeface="Encode Sans" pitchFamily="2" charset="77"/>
                <a:ea typeface="Montserrat" charset="0"/>
                <a:cs typeface="Montserrat" charset="0"/>
              </a:rPr>
              <a:t>alvarez@inti.gob.ar</a:t>
            </a:r>
            <a:endParaRPr lang="es-ES_tradnl" altLang="es-ES_tradnl" sz="3400" dirty="0">
              <a:solidFill>
                <a:srgbClr val="00358E"/>
              </a:solidFill>
              <a:latin typeface="Encode Sans" pitchFamily="2" charset="77"/>
              <a:ea typeface="Montserrat" charset="0"/>
              <a:cs typeface="Montserrat" charset="0"/>
            </a:endParaRPr>
          </a:p>
        </p:txBody>
      </p:sp>
      <p:sp>
        <p:nvSpPr>
          <p:cNvPr id="4" name="AutoShape 36">
            <a:extLst>
              <a:ext uri="{FF2B5EF4-FFF2-40B4-BE49-F238E27FC236}">
                <a16:creationId xmlns:a16="http://schemas.microsoft.com/office/drawing/2014/main" id="{B25EFA5E-9382-CA43-80AB-F21F799EB93E}"/>
              </a:ext>
            </a:extLst>
          </p:cNvPr>
          <p:cNvSpPr>
            <a:spLocks noChangeArrowheads="1"/>
          </p:cNvSpPr>
          <p:nvPr/>
        </p:nvSpPr>
        <p:spPr bwMode="auto">
          <a:xfrm>
            <a:off x="16946986" y="18845337"/>
            <a:ext cx="13760610" cy="6693815"/>
          </a:xfrm>
          <a:custGeom>
            <a:avLst/>
            <a:gdLst>
              <a:gd name="T0" fmla="*/ 0 w 10274300"/>
              <a:gd name="T1" fmla="*/ 0 h 21113750"/>
              <a:gd name="T2" fmla="*/ 62816485 w 10274300"/>
              <a:gd name="T3" fmla="*/ 0 h 21113750"/>
              <a:gd name="T4" fmla="*/ 62816485 w 10274300"/>
              <a:gd name="T5" fmla="*/ 1301065 h 21113750"/>
              <a:gd name="T6" fmla="*/ 0 w 10274300"/>
              <a:gd name="T7" fmla="*/ 1301065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358E"/>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a:t>
            </a: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endParaRPr lang="es-AR" altLang="es-ES" sz="3100" dirty="0">
              <a:solidFill>
                <a:srgbClr val="00358E"/>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358E"/>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a:t>
            </a:r>
          </a:p>
        </p:txBody>
      </p:sp>
      <p:sp>
        <p:nvSpPr>
          <p:cNvPr id="5" name="Rectangle 37">
            <a:extLst>
              <a:ext uri="{FF2B5EF4-FFF2-40B4-BE49-F238E27FC236}">
                <a16:creationId xmlns:a16="http://schemas.microsoft.com/office/drawing/2014/main" id="{90926E04-E2B6-9E42-9CF6-4717E479B245}"/>
              </a:ext>
            </a:extLst>
          </p:cNvPr>
          <p:cNvSpPr>
            <a:spLocks noChangeArrowheads="1"/>
          </p:cNvSpPr>
          <p:nvPr/>
        </p:nvSpPr>
        <p:spPr bwMode="auto">
          <a:xfrm>
            <a:off x="1077913" y="33820077"/>
            <a:ext cx="30243462" cy="6263582"/>
          </a:xfrm>
          <a:prstGeom prst="rect">
            <a:avLst/>
          </a:prstGeom>
          <a:noFill/>
          <a:ln w="50760">
            <a:solidFill>
              <a:srgbClr val="00ABD6"/>
            </a:solidFill>
            <a:miter lim="800000"/>
            <a:headEnd/>
            <a:tailEnd/>
          </a:ln>
          <a:effectLst/>
        </p:spPr>
        <p:txBody>
          <a:bodyPr wrap="none" anchor="ctr"/>
          <a:lstStyle/>
          <a:p>
            <a:pPr defTabSz="2089147" fontAlgn="auto">
              <a:spcBef>
                <a:spcPts val="0"/>
              </a:spcBef>
              <a:spcAft>
                <a:spcPts val="0"/>
              </a:spcAft>
              <a:defRPr/>
            </a:pPr>
            <a:endParaRPr lang="en-US" sz="8216" dirty="0">
              <a:latin typeface="+mn-lt"/>
              <a:ea typeface="+mn-ea"/>
              <a:cs typeface="+mn-cs"/>
            </a:endParaRPr>
          </a:p>
        </p:txBody>
      </p:sp>
      <p:sp>
        <p:nvSpPr>
          <p:cNvPr id="6" name="AutoShape 36">
            <a:extLst>
              <a:ext uri="{FF2B5EF4-FFF2-40B4-BE49-F238E27FC236}">
                <a16:creationId xmlns:a16="http://schemas.microsoft.com/office/drawing/2014/main" id="{B8023C3D-1422-7E4A-AA89-8D612A121D79}"/>
              </a:ext>
            </a:extLst>
          </p:cNvPr>
          <p:cNvSpPr>
            <a:spLocks noChangeArrowheads="1"/>
          </p:cNvSpPr>
          <p:nvPr/>
        </p:nvSpPr>
        <p:spPr bwMode="auto">
          <a:xfrm>
            <a:off x="1691693" y="18193389"/>
            <a:ext cx="14005506" cy="4621060"/>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solidFill>
                  <a:srgbClr val="00358E"/>
                </a:solidFill>
                <a:latin typeface="Encode Sans" pitchFamily="2" charset="77"/>
                <a:ea typeface="Montserrat" charset="0"/>
                <a:cs typeface="Montserrat" charset="0"/>
              </a:rPr>
              <a:t>2. Situación Inicial</a:t>
            </a:r>
            <a:endParaRPr lang="es-AR" altLang="es-ES" sz="4400" b="1" dirty="0">
              <a:solidFill>
                <a:srgbClr val="00358E"/>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358E"/>
                </a:solidFill>
                <a:latin typeface="Encode Sans" pitchFamily="2" charset="77"/>
                <a:ea typeface="Montserrat" charset="0"/>
                <a:cs typeface="Montserrat" charset="0"/>
              </a:rPr>
              <a:t>Lorem Ipsum is simply dummy text of the printing and typesetting industry. Lorem Ipsum has been the industry's standard dummy text ever </a:t>
            </a:r>
            <a:r>
              <a:rPr lang="es-AR" altLang="es-ES" sz="3100" b="1" dirty="0">
                <a:solidFill>
                  <a:srgbClr val="00358E"/>
                </a:solidFill>
                <a:latin typeface="Encode Sans" pitchFamily="2" charset="77"/>
                <a:ea typeface="Montserrat" charset="0"/>
                <a:cs typeface="Montserrat" charset="0"/>
              </a:rPr>
              <a:t>since the 1500s</a:t>
            </a:r>
            <a:r>
              <a:rPr lang="es-AR" altLang="es-ES" sz="3100" dirty="0">
                <a:solidFill>
                  <a:srgbClr val="00358E"/>
                </a:solidFill>
                <a:latin typeface="Encode Sans" pitchFamily="2" charset="77"/>
                <a:ea typeface="Montserrat" charset="0"/>
                <a:cs typeface="Montserrat" charset="0"/>
              </a:rPr>
              <a:t>, when an unknown printer took a galley of type and scrambled it to make a </a:t>
            </a:r>
            <a:r>
              <a:rPr lang="es-AR" altLang="es-ES" sz="3100" b="1" dirty="0">
                <a:solidFill>
                  <a:srgbClr val="00358E"/>
                </a:solidFill>
                <a:latin typeface="Encode Sans" pitchFamily="2" charset="77"/>
                <a:ea typeface="Montserrat" charset="0"/>
                <a:cs typeface="Montserrat" charset="0"/>
              </a:rPr>
              <a:t>type specimen </a:t>
            </a:r>
            <a:r>
              <a:rPr lang="es-AR" altLang="es-ES" sz="3100" dirty="0">
                <a:solidFill>
                  <a:srgbClr val="00358E"/>
                </a:solidFill>
                <a:latin typeface="Encode Sans" pitchFamily="2" charset="77"/>
                <a:ea typeface="Montserrat" charset="0"/>
                <a:cs typeface="Montserrat" charset="0"/>
              </a:rPr>
              <a:t>book. It has survived not only five centuries, but also the leap into electronic typesetting, remaining essentially unchanged.</a:t>
            </a:r>
            <a:endParaRPr lang="es-ES" altLang="es-ES" sz="3100" dirty="0">
              <a:solidFill>
                <a:srgbClr val="00358E"/>
              </a:solidFill>
              <a:latin typeface="Encode Sans" pitchFamily="2" charset="77"/>
              <a:ea typeface="Montserrat" charset="0"/>
              <a:cs typeface="Montserrat" charset="0"/>
            </a:endParaRPr>
          </a:p>
        </p:txBody>
      </p:sp>
      <p:pic>
        <p:nvPicPr>
          <p:cNvPr id="9" name="Picture 22" descr="C:\Users\usuario\Documents\Ruy\TecnoINTI\Relevamiento Sector LED\Fotos\IMG_0555 (3).JPG">
            <a:extLst>
              <a:ext uri="{FF2B5EF4-FFF2-40B4-BE49-F238E27FC236}">
                <a16:creationId xmlns:a16="http://schemas.microsoft.com/office/drawing/2014/main" id="{54B97031-6598-A54F-9833-AB4821FC63AA}"/>
              </a:ext>
            </a:extLst>
          </p:cNvPr>
          <p:cNvPicPr>
            <a:picLocks noChangeAspect="1" noChangeArrowheads="1"/>
          </p:cNvPicPr>
          <p:nvPr/>
        </p:nvPicPr>
        <p:blipFill>
          <a:blip r:embed="rId2"/>
          <a:srcRect/>
          <a:stretch>
            <a:fillRect/>
          </a:stretch>
        </p:blipFill>
        <p:spPr bwMode="auto">
          <a:xfrm>
            <a:off x="16946985" y="10055810"/>
            <a:ext cx="14343910" cy="7479684"/>
          </a:xfrm>
          <a:prstGeom prst="rect">
            <a:avLst/>
          </a:prstGeom>
          <a:noFill/>
          <a:ln w="9525">
            <a:noFill/>
            <a:miter lim="800000"/>
            <a:headEnd/>
            <a:tailEnd/>
          </a:ln>
        </p:spPr>
      </p:pic>
      <p:sp>
        <p:nvSpPr>
          <p:cNvPr id="10" name="Text Box 34">
            <a:extLst>
              <a:ext uri="{FF2B5EF4-FFF2-40B4-BE49-F238E27FC236}">
                <a16:creationId xmlns:a16="http://schemas.microsoft.com/office/drawing/2014/main" id="{DAAECC72-1DE5-0944-8CDB-B7809DAA329A}"/>
              </a:ext>
            </a:extLst>
          </p:cNvPr>
          <p:cNvSpPr txBox="1">
            <a:spLocks noChangeArrowheads="1"/>
          </p:cNvSpPr>
          <p:nvPr/>
        </p:nvSpPr>
        <p:spPr bwMode="auto">
          <a:xfrm>
            <a:off x="16946985" y="17847485"/>
            <a:ext cx="13622254" cy="454612"/>
          </a:xfrm>
          <a:prstGeom prst="rect">
            <a:avLst/>
          </a:prstGeom>
          <a:noFill/>
          <a:ln w="9525">
            <a:noFill/>
            <a:miter lim="800000"/>
            <a:headEnd/>
            <a:tailEnd/>
          </a:ln>
        </p:spPr>
        <p:txBody>
          <a:bodyPr lIns="0" tIns="0" rIns="0" bIns="0">
            <a:noAutofit/>
          </a:bodyPr>
          <a:lstStyle/>
          <a:p>
            <a:pPr marL="457200" indent="-457200">
              <a:buClr>
                <a:srgbClr val="00ABD6"/>
              </a:buClr>
              <a:buSzPct val="150000"/>
              <a:buFont typeface="Wingdings" pitchFamily="2" charset="2"/>
              <a:buChar char="§"/>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b="1" dirty="0">
                <a:solidFill>
                  <a:srgbClr val="00ABD6"/>
                </a:solidFill>
                <a:latin typeface="Encode Sans" pitchFamily="2" charset="77"/>
              </a:rPr>
              <a:t>Epigrafe de Lorem Ipsum is simply dummy</a:t>
            </a:r>
          </a:p>
        </p:txBody>
      </p:sp>
      <p:sp>
        <p:nvSpPr>
          <p:cNvPr id="11" name="Rectángulo 10">
            <a:extLst>
              <a:ext uri="{FF2B5EF4-FFF2-40B4-BE49-F238E27FC236}">
                <a16:creationId xmlns:a16="http://schemas.microsoft.com/office/drawing/2014/main" id="{8EBFF6AA-7F45-B34F-A717-53FBAC55C1FA}"/>
              </a:ext>
            </a:extLst>
          </p:cNvPr>
          <p:cNvSpPr/>
          <p:nvPr/>
        </p:nvSpPr>
        <p:spPr>
          <a:xfrm>
            <a:off x="1108393" y="10055809"/>
            <a:ext cx="15121731" cy="7479685"/>
          </a:xfrm>
          <a:prstGeom prst="rect">
            <a:avLst/>
          </a:prstGeom>
          <a:solidFill>
            <a:srgbClr val="D0D3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AutoShape 36">
            <a:extLst>
              <a:ext uri="{FF2B5EF4-FFF2-40B4-BE49-F238E27FC236}">
                <a16:creationId xmlns:a16="http://schemas.microsoft.com/office/drawing/2014/main" id="{E52AB2BC-5FD0-C24A-885E-021587CD402A}"/>
              </a:ext>
            </a:extLst>
          </p:cNvPr>
          <p:cNvSpPr>
            <a:spLocks noChangeArrowheads="1"/>
          </p:cNvSpPr>
          <p:nvPr/>
        </p:nvSpPr>
        <p:spPr bwMode="auto">
          <a:xfrm>
            <a:off x="1691693" y="10713703"/>
            <a:ext cx="14005505" cy="6377611"/>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latin typeface="Encode Sans" pitchFamily="2" charset="77"/>
                <a:ea typeface="Montserrat" charset="0"/>
                <a:cs typeface="Montserrat" charset="0"/>
              </a:rPr>
              <a:t>1. </a:t>
            </a:r>
            <a:r>
              <a:rPr lang="es-AR" altLang="es-ES" sz="4400" b="1" dirty="0">
                <a:latin typeface="Encode Sans" pitchFamily="2" charset="77"/>
                <a:ea typeface="Montserrat" charset="0"/>
                <a:cs typeface="Montserrat" charset="0"/>
              </a:rPr>
              <a:t>Resumen del Caso</a:t>
            </a:r>
            <a:endParaRPr lang="es-AR" altLang="es-ES" sz="4400" b="1" dirty="0">
              <a:solidFill>
                <a:srgbClr val="000000"/>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Lorem Ipsum passages, and more recently with desktop publishing software like Aldus PageMaker including versions of Lorem Ipsum.</a:t>
            </a:r>
            <a:endParaRPr lang="es-ES" altLang="es-ES" sz="3100" dirty="0">
              <a:latin typeface="Encode Sans" pitchFamily="2" charset="77"/>
              <a:ea typeface="Montserrat" charset="0"/>
              <a:cs typeface="Montserrat" charset="0"/>
            </a:endParaRPr>
          </a:p>
        </p:txBody>
      </p:sp>
      <p:sp>
        <p:nvSpPr>
          <p:cNvPr id="13" name="AutoShape 36">
            <a:extLst>
              <a:ext uri="{FF2B5EF4-FFF2-40B4-BE49-F238E27FC236}">
                <a16:creationId xmlns:a16="http://schemas.microsoft.com/office/drawing/2014/main" id="{94B5B177-6E20-CC47-B927-BE69A3641EE4}"/>
              </a:ext>
            </a:extLst>
          </p:cNvPr>
          <p:cNvSpPr>
            <a:spLocks noChangeArrowheads="1"/>
          </p:cNvSpPr>
          <p:nvPr/>
        </p:nvSpPr>
        <p:spPr bwMode="auto">
          <a:xfrm>
            <a:off x="1691692" y="29572589"/>
            <a:ext cx="14005506" cy="4621060"/>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solidFill>
                  <a:srgbClr val="00358E"/>
                </a:solidFill>
                <a:latin typeface="Encode Sans" pitchFamily="2" charset="77"/>
                <a:ea typeface="Montserrat" charset="0"/>
                <a:cs typeface="Montserrat" charset="0"/>
              </a:rPr>
              <a:t>3. </a:t>
            </a:r>
            <a:r>
              <a:rPr lang="es-AR" altLang="es-ES" sz="4400" b="1" dirty="0">
                <a:solidFill>
                  <a:srgbClr val="00358E"/>
                </a:solidFill>
                <a:latin typeface="Encode Sans" pitchFamily="2" charset="77"/>
                <a:ea typeface="Montserrat" charset="0"/>
                <a:cs typeface="Montserrat" charset="0"/>
              </a:rPr>
              <a:t>Herramientas o métodos utilizados</a:t>
            </a: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358E"/>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endParaRPr lang="es-ES" altLang="es-ES" sz="3100" dirty="0">
              <a:solidFill>
                <a:srgbClr val="00358E"/>
              </a:solidFill>
              <a:latin typeface="Encode Sans" pitchFamily="2" charset="77"/>
              <a:ea typeface="Montserrat" charset="0"/>
              <a:cs typeface="Montserrat" charset="0"/>
            </a:endParaRPr>
          </a:p>
        </p:txBody>
      </p:sp>
      <p:sp>
        <p:nvSpPr>
          <p:cNvPr id="14" name="AutoShape 36">
            <a:extLst>
              <a:ext uri="{FF2B5EF4-FFF2-40B4-BE49-F238E27FC236}">
                <a16:creationId xmlns:a16="http://schemas.microsoft.com/office/drawing/2014/main" id="{F78A8090-4C84-3943-9E0B-F9EF9545E0EA}"/>
              </a:ext>
            </a:extLst>
          </p:cNvPr>
          <p:cNvSpPr>
            <a:spLocks noChangeArrowheads="1"/>
          </p:cNvSpPr>
          <p:nvPr/>
        </p:nvSpPr>
        <p:spPr bwMode="auto">
          <a:xfrm>
            <a:off x="1691693" y="34429951"/>
            <a:ext cx="14005506" cy="5355087"/>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solidFill>
                  <a:srgbClr val="00ABD6"/>
                </a:solidFill>
                <a:latin typeface="Encode Sans" pitchFamily="2" charset="77"/>
                <a:ea typeface="Montserrat" charset="0"/>
                <a:cs typeface="Montserrat" charset="0"/>
              </a:rPr>
              <a:t>4. Resultados alcanzados</a:t>
            </a:r>
            <a:endParaRPr lang="es-AR" altLang="es-ES" sz="4400" b="1" dirty="0">
              <a:solidFill>
                <a:srgbClr val="00ABD6"/>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ABD6"/>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but also the leap into electronic.</a:t>
            </a:r>
            <a:endParaRPr lang="es-ES" altLang="es-ES" sz="3100" dirty="0">
              <a:solidFill>
                <a:srgbClr val="00ABD6"/>
              </a:solidFill>
              <a:latin typeface="Encode Sans" pitchFamily="2" charset="77"/>
              <a:ea typeface="Montserrat" charset="0"/>
              <a:cs typeface="Montserrat" charset="0"/>
            </a:endParaRPr>
          </a:p>
        </p:txBody>
      </p:sp>
      <p:sp>
        <p:nvSpPr>
          <p:cNvPr id="15" name="AutoShape 36">
            <a:extLst>
              <a:ext uri="{FF2B5EF4-FFF2-40B4-BE49-F238E27FC236}">
                <a16:creationId xmlns:a16="http://schemas.microsoft.com/office/drawing/2014/main" id="{FFC17663-3606-0341-A386-9070158F8E56}"/>
              </a:ext>
            </a:extLst>
          </p:cNvPr>
          <p:cNvSpPr>
            <a:spLocks noChangeArrowheads="1"/>
          </p:cNvSpPr>
          <p:nvPr/>
        </p:nvSpPr>
        <p:spPr bwMode="auto">
          <a:xfrm>
            <a:off x="16946986" y="35091818"/>
            <a:ext cx="13760610" cy="4693220"/>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ABD6"/>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a:t>
            </a:r>
            <a:endParaRPr lang="es-ES" altLang="es-ES" sz="3100" dirty="0">
              <a:solidFill>
                <a:srgbClr val="00ABD6"/>
              </a:solidFill>
              <a:latin typeface="Encode Sans" pitchFamily="2" charset="77"/>
              <a:ea typeface="Montserrat" charset="0"/>
              <a:cs typeface="Montserrat" charset="0"/>
            </a:endParaRPr>
          </a:p>
        </p:txBody>
      </p:sp>
      <p:sp>
        <p:nvSpPr>
          <p:cNvPr id="59" name="Text Box 34">
            <a:extLst>
              <a:ext uri="{FF2B5EF4-FFF2-40B4-BE49-F238E27FC236}">
                <a16:creationId xmlns:a16="http://schemas.microsoft.com/office/drawing/2014/main" id="{87988B6C-D879-8B40-858F-1A21111FECEA}"/>
              </a:ext>
            </a:extLst>
          </p:cNvPr>
          <p:cNvSpPr txBox="1">
            <a:spLocks noChangeArrowheads="1"/>
          </p:cNvSpPr>
          <p:nvPr/>
        </p:nvSpPr>
        <p:spPr bwMode="auto">
          <a:xfrm>
            <a:off x="16946985" y="32370874"/>
            <a:ext cx="13622254" cy="454612"/>
          </a:xfrm>
          <a:prstGeom prst="rect">
            <a:avLst/>
          </a:prstGeom>
          <a:noFill/>
          <a:ln w="9525">
            <a:noFill/>
            <a:miter lim="800000"/>
            <a:headEnd/>
            <a:tailEnd/>
          </a:ln>
        </p:spPr>
        <p:txBody>
          <a:bodyPr lIns="0" tIns="0" rIns="0" bIns="0">
            <a:noAutofit/>
          </a:bodyPr>
          <a:lstStyle/>
          <a:p>
            <a:pPr marL="457200" indent="-457200">
              <a:buClr>
                <a:srgbClr val="00ABD6"/>
              </a:buClr>
              <a:buSzPct val="150000"/>
              <a:buFont typeface="Wingdings" pitchFamily="2" charset="2"/>
              <a:buChar char="§"/>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b="1" dirty="0">
                <a:solidFill>
                  <a:srgbClr val="00ABD6"/>
                </a:solidFill>
                <a:latin typeface="Encode Sans" pitchFamily="2" charset="77"/>
              </a:rPr>
              <a:t>Epigrafe de Lorem Ipsum is simply dummy</a:t>
            </a:r>
          </a:p>
        </p:txBody>
      </p:sp>
      <p:grpSp>
        <p:nvGrpSpPr>
          <p:cNvPr id="60" name="Grupo 59">
            <a:extLst>
              <a:ext uri="{FF2B5EF4-FFF2-40B4-BE49-F238E27FC236}">
                <a16:creationId xmlns:a16="http://schemas.microsoft.com/office/drawing/2014/main" id="{8CFB53DD-55F3-7249-BAB8-75B502B9E977}"/>
              </a:ext>
            </a:extLst>
          </p:cNvPr>
          <p:cNvGrpSpPr/>
          <p:nvPr/>
        </p:nvGrpSpPr>
        <p:grpSpPr>
          <a:xfrm>
            <a:off x="17228941" y="26167983"/>
            <a:ext cx="13588381" cy="5784642"/>
            <a:chOff x="1073134" y="2409439"/>
            <a:chExt cx="3438507" cy="1971575"/>
          </a:xfrm>
        </p:grpSpPr>
        <p:grpSp>
          <p:nvGrpSpPr>
            <p:cNvPr id="61" name="Grupo 182">
              <a:extLst>
                <a:ext uri="{FF2B5EF4-FFF2-40B4-BE49-F238E27FC236}">
                  <a16:creationId xmlns:a16="http://schemas.microsoft.com/office/drawing/2014/main" id="{9D3030EC-60AB-B94A-8296-DB9A2F8E0C51}"/>
                </a:ext>
              </a:extLst>
            </p:cNvPr>
            <p:cNvGrpSpPr/>
            <p:nvPr/>
          </p:nvGrpSpPr>
          <p:grpSpPr>
            <a:xfrm>
              <a:off x="1328111" y="2721133"/>
              <a:ext cx="3155764" cy="1244601"/>
              <a:chOff x="1066854" y="2104131"/>
              <a:chExt cx="3564275" cy="1244601"/>
            </a:xfrm>
          </p:grpSpPr>
          <p:cxnSp>
            <p:nvCxnSpPr>
              <p:cNvPr id="80" name="Conector recto 183">
                <a:extLst>
                  <a:ext uri="{FF2B5EF4-FFF2-40B4-BE49-F238E27FC236}">
                    <a16:creationId xmlns:a16="http://schemas.microsoft.com/office/drawing/2014/main" id="{B9C20AED-0446-E64C-A21A-7EFE89EBCC38}"/>
                  </a:ext>
                </a:extLst>
              </p:cNvPr>
              <p:cNvCxnSpPr/>
              <p:nvPr/>
            </p:nvCxnSpPr>
            <p:spPr>
              <a:xfrm>
                <a:off x="1066854" y="2104131"/>
                <a:ext cx="3564275" cy="0"/>
              </a:xfrm>
              <a:prstGeom prst="line">
                <a:avLst/>
              </a:prstGeom>
              <a:ln w="6350">
                <a:solidFill>
                  <a:srgbClr val="7C878E"/>
                </a:solidFill>
              </a:ln>
            </p:spPr>
            <p:style>
              <a:lnRef idx="1">
                <a:schemeClr val="accent1"/>
              </a:lnRef>
              <a:fillRef idx="0">
                <a:schemeClr val="accent1"/>
              </a:fillRef>
              <a:effectRef idx="0">
                <a:schemeClr val="accent1"/>
              </a:effectRef>
              <a:fontRef idx="minor">
                <a:schemeClr val="tx1"/>
              </a:fontRef>
            </p:style>
          </p:cxnSp>
          <p:cxnSp>
            <p:nvCxnSpPr>
              <p:cNvPr id="81" name="Conector recto 184">
                <a:extLst>
                  <a:ext uri="{FF2B5EF4-FFF2-40B4-BE49-F238E27FC236}">
                    <a16:creationId xmlns:a16="http://schemas.microsoft.com/office/drawing/2014/main" id="{A965FC71-04ED-B04A-8BAC-D7678F27E6EC}"/>
                  </a:ext>
                </a:extLst>
              </p:cNvPr>
              <p:cNvCxnSpPr/>
              <p:nvPr/>
            </p:nvCxnSpPr>
            <p:spPr>
              <a:xfrm>
                <a:off x="1066854" y="2358131"/>
                <a:ext cx="3564275" cy="0"/>
              </a:xfrm>
              <a:prstGeom prst="line">
                <a:avLst/>
              </a:prstGeom>
              <a:ln w="6350">
                <a:solidFill>
                  <a:srgbClr val="7C878E"/>
                </a:solidFill>
              </a:ln>
            </p:spPr>
            <p:style>
              <a:lnRef idx="1">
                <a:schemeClr val="accent1"/>
              </a:lnRef>
              <a:fillRef idx="0">
                <a:schemeClr val="accent1"/>
              </a:fillRef>
              <a:effectRef idx="0">
                <a:schemeClr val="accent1"/>
              </a:effectRef>
              <a:fontRef idx="minor">
                <a:schemeClr val="tx1"/>
              </a:fontRef>
            </p:style>
          </p:cxnSp>
          <p:cxnSp>
            <p:nvCxnSpPr>
              <p:cNvPr id="82" name="Conector recto 185">
                <a:extLst>
                  <a:ext uri="{FF2B5EF4-FFF2-40B4-BE49-F238E27FC236}">
                    <a16:creationId xmlns:a16="http://schemas.microsoft.com/office/drawing/2014/main" id="{F8C57045-9F5C-BA46-B886-610A7CD8606E}"/>
                  </a:ext>
                </a:extLst>
              </p:cNvPr>
              <p:cNvCxnSpPr/>
              <p:nvPr/>
            </p:nvCxnSpPr>
            <p:spPr>
              <a:xfrm>
                <a:off x="1066854" y="2603664"/>
                <a:ext cx="3564275" cy="0"/>
              </a:xfrm>
              <a:prstGeom prst="line">
                <a:avLst/>
              </a:prstGeom>
              <a:ln w="6350">
                <a:solidFill>
                  <a:srgbClr val="7C878E"/>
                </a:solidFill>
              </a:ln>
            </p:spPr>
            <p:style>
              <a:lnRef idx="1">
                <a:schemeClr val="accent1"/>
              </a:lnRef>
              <a:fillRef idx="0">
                <a:schemeClr val="accent1"/>
              </a:fillRef>
              <a:effectRef idx="0">
                <a:schemeClr val="accent1"/>
              </a:effectRef>
              <a:fontRef idx="minor">
                <a:schemeClr val="tx1"/>
              </a:fontRef>
            </p:style>
          </p:cxnSp>
          <p:cxnSp>
            <p:nvCxnSpPr>
              <p:cNvPr id="83" name="Conector recto 186">
                <a:extLst>
                  <a:ext uri="{FF2B5EF4-FFF2-40B4-BE49-F238E27FC236}">
                    <a16:creationId xmlns:a16="http://schemas.microsoft.com/office/drawing/2014/main" id="{162B29B8-243D-3448-88C3-62C24D4F5A6E}"/>
                  </a:ext>
                </a:extLst>
              </p:cNvPr>
              <p:cNvCxnSpPr/>
              <p:nvPr/>
            </p:nvCxnSpPr>
            <p:spPr>
              <a:xfrm>
                <a:off x="1066854" y="2849198"/>
                <a:ext cx="3564275" cy="0"/>
              </a:xfrm>
              <a:prstGeom prst="line">
                <a:avLst/>
              </a:prstGeom>
              <a:ln w="6350">
                <a:solidFill>
                  <a:srgbClr val="7C878E"/>
                </a:solidFill>
              </a:ln>
            </p:spPr>
            <p:style>
              <a:lnRef idx="1">
                <a:schemeClr val="accent1"/>
              </a:lnRef>
              <a:fillRef idx="0">
                <a:schemeClr val="accent1"/>
              </a:fillRef>
              <a:effectRef idx="0">
                <a:schemeClr val="accent1"/>
              </a:effectRef>
              <a:fontRef idx="minor">
                <a:schemeClr val="tx1"/>
              </a:fontRef>
            </p:style>
          </p:cxnSp>
          <p:cxnSp>
            <p:nvCxnSpPr>
              <p:cNvPr id="84" name="Conector recto 187">
                <a:extLst>
                  <a:ext uri="{FF2B5EF4-FFF2-40B4-BE49-F238E27FC236}">
                    <a16:creationId xmlns:a16="http://schemas.microsoft.com/office/drawing/2014/main" id="{AF078529-A506-C940-8FC8-EFFD60F466FD}"/>
                  </a:ext>
                </a:extLst>
              </p:cNvPr>
              <p:cNvCxnSpPr/>
              <p:nvPr/>
            </p:nvCxnSpPr>
            <p:spPr>
              <a:xfrm>
                <a:off x="1066854" y="3103198"/>
                <a:ext cx="3564275" cy="0"/>
              </a:xfrm>
              <a:prstGeom prst="line">
                <a:avLst/>
              </a:prstGeom>
              <a:ln w="6350">
                <a:solidFill>
                  <a:srgbClr val="7C878E"/>
                </a:solidFill>
              </a:ln>
            </p:spPr>
            <p:style>
              <a:lnRef idx="1">
                <a:schemeClr val="accent1"/>
              </a:lnRef>
              <a:fillRef idx="0">
                <a:schemeClr val="accent1"/>
              </a:fillRef>
              <a:effectRef idx="0">
                <a:schemeClr val="accent1"/>
              </a:effectRef>
              <a:fontRef idx="minor">
                <a:schemeClr val="tx1"/>
              </a:fontRef>
            </p:style>
          </p:cxnSp>
          <p:cxnSp>
            <p:nvCxnSpPr>
              <p:cNvPr id="85" name="Conector recto 188">
                <a:extLst>
                  <a:ext uri="{FF2B5EF4-FFF2-40B4-BE49-F238E27FC236}">
                    <a16:creationId xmlns:a16="http://schemas.microsoft.com/office/drawing/2014/main" id="{89384186-55EF-554C-8A98-5FAF999F9833}"/>
                  </a:ext>
                </a:extLst>
              </p:cNvPr>
              <p:cNvCxnSpPr/>
              <p:nvPr/>
            </p:nvCxnSpPr>
            <p:spPr>
              <a:xfrm>
                <a:off x="1066854" y="3348732"/>
                <a:ext cx="3564275" cy="0"/>
              </a:xfrm>
              <a:prstGeom prst="line">
                <a:avLst/>
              </a:prstGeom>
              <a:ln w="6350">
                <a:solidFill>
                  <a:srgbClr val="7C878E"/>
                </a:solidFill>
              </a:ln>
            </p:spPr>
            <p:style>
              <a:lnRef idx="1">
                <a:schemeClr val="accent1"/>
              </a:lnRef>
              <a:fillRef idx="0">
                <a:schemeClr val="accent1"/>
              </a:fillRef>
              <a:effectRef idx="0">
                <a:schemeClr val="accent1"/>
              </a:effectRef>
              <a:fontRef idx="minor">
                <a:schemeClr val="tx1"/>
              </a:fontRef>
            </p:style>
          </p:cxnSp>
        </p:grpSp>
        <p:sp>
          <p:nvSpPr>
            <p:cNvPr id="62" name="4 CuadroTexto">
              <a:extLst>
                <a:ext uri="{FF2B5EF4-FFF2-40B4-BE49-F238E27FC236}">
                  <a16:creationId xmlns:a16="http://schemas.microsoft.com/office/drawing/2014/main" id="{9FFEB951-CBBD-B947-B4C6-743CF0130159}"/>
                </a:ext>
              </a:extLst>
            </p:cNvPr>
            <p:cNvSpPr txBox="1"/>
            <p:nvPr/>
          </p:nvSpPr>
          <p:spPr>
            <a:xfrm>
              <a:off x="1073134" y="2568195"/>
              <a:ext cx="239157" cy="1713857"/>
            </a:xfrm>
            <a:prstGeom prst="rect">
              <a:avLst/>
            </a:prstGeom>
            <a:noFill/>
          </p:spPr>
          <p:txBody>
            <a:bodyPr wrap="none" rtlCol="0">
              <a:spAutoFit/>
            </a:bodyPr>
            <a:lstStyle/>
            <a:p>
              <a:pPr algn="r">
                <a:lnSpc>
                  <a:spcPts val="5600"/>
                </a:lnSpc>
              </a:pPr>
              <a:r>
                <a:rPr lang="es-AR" sz="2800" dirty="0">
                  <a:solidFill>
                    <a:srgbClr val="374756"/>
                  </a:solidFill>
                  <a:latin typeface="Montserrat Light" pitchFamily="2" charset="77"/>
                </a:rPr>
                <a:t>000</a:t>
              </a:r>
            </a:p>
            <a:p>
              <a:pPr algn="r">
                <a:lnSpc>
                  <a:spcPts val="5600"/>
                </a:lnSpc>
              </a:pPr>
              <a:r>
                <a:rPr lang="es-AR" sz="2800" dirty="0">
                  <a:solidFill>
                    <a:srgbClr val="374756"/>
                  </a:solidFill>
                  <a:latin typeface="Montserrat Light" pitchFamily="2" charset="77"/>
                </a:rPr>
                <a:t>000</a:t>
              </a:r>
            </a:p>
            <a:p>
              <a:pPr algn="r">
                <a:lnSpc>
                  <a:spcPts val="5600"/>
                </a:lnSpc>
              </a:pPr>
              <a:r>
                <a:rPr lang="es-AR" sz="2800" dirty="0">
                  <a:solidFill>
                    <a:srgbClr val="374756"/>
                  </a:solidFill>
                  <a:latin typeface="Montserrat Light" pitchFamily="2" charset="77"/>
                </a:rPr>
                <a:t>000</a:t>
              </a:r>
            </a:p>
            <a:p>
              <a:pPr algn="r">
                <a:lnSpc>
                  <a:spcPts val="5600"/>
                </a:lnSpc>
              </a:pPr>
              <a:r>
                <a:rPr lang="es-AR" sz="2800" dirty="0">
                  <a:solidFill>
                    <a:srgbClr val="374756"/>
                  </a:solidFill>
                  <a:latin typeface="Montserrat Light" pitchFamily="2" charset="77"/>
                </a:rPr>
                <a:t>000</a:t>
              </a:r>
            </a:p>
            <a:p>
              <a:pPr algn="r">
                <a:lnSpc>
                  <a:spcPts val="5600"/>
                </a:lnSpc>
              </a:pPr>
              <a:r>
                <a:rPr lang="es-AR" sz="2800" dirty="0">
                  <a:solidFill>
                    <a:srgbClr val="374756"/>
                  </a:solidFill>
                  <a:latin typeface="Montserrat Light" pitchFamily="2" charset="77"/>
                </a:rPr>
                <a:t>000</a:t>
              </a:r>
            </a:p>
            <a:p>
              <a:pPr algn="r">
                <a:lnSpc>
                  <a:spcPts val="5600"/>
                </a:lnSpc>
              </a:pPr>
              <a:r>
                <a:rPr lang="es-AR" sz="2800" dirty="0">
                  <a:solidFill>
                    <a:srgbClr val="374756"/>
                  </a:solidFill>
                  <a:latin typeface="Montserrat Light" pitchFamily="2" charset="77"/>
                </a:rPr>
                <a:t>000</a:t>
              </a:r>
            </a:p>
            <a:p>
              <a:pPr algn="r">
                <a:lnSpc>
                  <a:spcPts val="5600"/>
                </a:lnSpc>
              </a:pPr>
              <a:r>
                <a:rPr lang="es-AR" sz="2800" dirty="0">
                  <a:solidFill>
                    <a:srgbClr val="374756"/>
                  </a:solidFill>
                  <a:latin typeface="Montserrat Light" pitchFamily="2" charset="77"/>
                </a:rPr>
                <a:t>000</a:t>
              </a:r>
            </a:p>
          </p:txBody>
        </p:sp>
        <p:sp>
          <p:nvSpPr>
            <p:cNvPr id="63" name="73 Rectángulo">
              <a:extLst>
                <a:ext uri="{FF2B5EF4-FFF2-40B4-BE49-F238E27FC236}">
                  <a16:creationId xmlns:a16="http://schemas.microsoft.com/office/drawing/2014/main" id="{E5148397-173E-4C46-8F07-93DBB6D16DDF}"/>
                </a:ext>
              </a:extLst>
            </p:cNvPr>
            <p:cNvSpPr/>
            <p:nvPr/>
          </p:nvSpPr>
          <p:spPr>
            <a:xfrm>
              <a:off x="1708019" y="4241882"/>
              <a:ext cx="589586" cy="136369"/>
            </a:xfrm>
            <a:prstGeom prst="rect">
              <a:avLst/>
            </a:prstGeom>
          </p:spPr>
          <p:txBody>
            <a:bodyPr wrap="square">
              <a:spAutoFit/>
            </a:bodyPr>
            <a:lstStyle/>
            <a:p>
              <a:pPr algn="ctr"/>
              <a:r>
                <a:rPr lang="es-AR" sz="2000" dirty="0">
                  <a:solidFill>
                    <a:srgbClr val="7C51A0"/>
                  </a:solidFill>
                  <a:latin typeface="Montserrat SemiBold" panose="00000700000000000000" pitchFamily="2" charset="0"/>
                </a:rPr>
                <a:t>2015</a:t>
              </a:r>
            </a:p>
          </p:txBody>
        </p:sp>
        <p:sp>
          <p:nvSpPr>
            <p:cNvPr id="64" name="74 Rectángulo">
              <a:extLst>
                <a:ext uri="{FF2B5EF4-FFF2-40B4-BE49-F238E27FC236}">
                  <a16:creationId xmlns:a16="http://schemas.microsoft.com/office/drawing/2014/main" id="{A91B2282-811D-5844-A921-D5D304A8D379}"/>
                </a:ext>
              </a:extLst>
            </p:cNvPr>
            <p:cNvSpPr/>
            <p:nvPr/>
          </p:nvSpPr>
          <p:spPr>
            <a:xfrm>
              <a:off x="2426475" y="4244645"/>
              <a:ext cx="589586" cy="136369"/>
            </a:xfrm>
            <a:prstGeom prst="rect">
              <a:avLst/>
            </a:prstGeom>
          </p:spPr>
          <p:txBody>
            <a:bodyPr wrap="square">
              <a:spAutoFit/>
            </a:bodyPr>
            <a:lstStyle/>
            <a:p>
              <a:pPr algn="ctr"/>
              <a:r>
                <a:rPr lang="es-AR" sz="2000" dirty="0">
                  <a:solidFill>
                    <a:srgbClr val="00ABD6"/>
                  </a:solidFill>
                  <a:latin typeface="Montserrat SemiBold" panose="00000700000000000000" pitchFamily="2" charset="0"/>
                </a:rPr>
                <a:t>2016</a:t>
              </a:r>
            </a:p>
          </p:txBody>
        </p:sp>
        <p:sp>
          <p:nvSpPr>
            <p:cNvPr id="65" name="75 Rectángulo">
              <a:extLst>
                <a:ext uri="{FF2B5EF4-FFF2-40B4-BE49-F238E27FC236}">
                  <a16:creationId xmlns:a16="http://schemas.microsoft.com/office/drawing/2014/main" id="{5D8CFA78-B8FA-ED4B-AF34-311FA6AE66C4}"/>
                </a:ext>
              </a:extLst>
            </p:cNvPr>
            <p:cNvSpPr/>
            <p:nvPr/>
          </p:nvSpPr>
          <p:spPr>
            <a:xfrm>
              <a:off x="3144932" y="4244645"/>
              <a:ext cx="589586" cy="136369"/>
            </a:xfrm>
            <a:prstGeom prst="rect">
              <a:avLst/>
            </a:prstGeom>
          </p:spPr>
          <p:txBody>
            <a:bodyPr wrap="square">
              <a:spAutoFit/>
            </a:bodyPr>
            <a:lstStyle/>
            <a:p>
              <a:pPr algn="ctr"/>
              <a:r>
                <a:rPr lang="es-AR" sz="2000" dirty="0">
                  <a:solidFill>
                    <a:srgbClr val="E35205"/>
                  </a:solidFill>
                  <a:latin typeface="Montserrat SemiBold" panose="00000700000000000000" pitchFamily="2" charset="0"/>
                </a:rPr>
                <a:t>2017</a:t>
              </a:r>
            </a:p>
          </p:txBody>
        </p:sp>
        <p:sp>
          <p:nvSpPr>
            <p:cNvPr id="66" name="Rectángulo 52">
              <a:extLst>
                <a:ext uri="{FF2B5EF4-FFF2-40B4-BE49-F238E27FC236}">
                  <a16:creationId xmlns:a16="http://schemas.microsoft.com/office/drawing/2014/main" id="{4EE43173-1FFA-9140-8DFF-1A9164CD7E04}"/>
                </a:ext>
              </a:extLst>
            </p:cNvPr>
            <p:cNvSpPr/>
            <p:nvPr/>
          </p:nvSpPr>
          <p:spPr>
            <a:xfrm>
              <a:off x="1708018" y="3331172"/>
              <a:ext cx="589586" cy="880095"/>
            </a:xfrm>
            <a:prstGeom prst="rect">
              <a:avLst/>
            </a:prstGeom>
            <a:solidFill>
              <a:srgbClr val="7C5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7" name="Rectángulo 207">
              <a:extLst>
                <a:ext uri="{FF2B5EF4-FFF2-40B4-BE49-F238E27FC236}">
                  <a16:creationId xmlns:a16="http://schemas.microsoft.com/office/drawing/2014/main" id="{FFA3F10A-AA92-C341-BA65-3929BC14EC3D}"/>
                </a:ext>
              </a:extLst>
            </p:cNvPr>
            <p:cNvSpPr/>
            <p:nvPr/>
          </p:nvSpPr>
          <p:spPr>
            <a:xfrm>
              <a:off x="1708018" y="2721133"/>
              <a:ext cx="589586" cy="610039"/>
            </a:xfrm>
            <a:prstGeom prst="rect">
              <a:avLst/>
            </a:prstGeom>
            <a:solidFill>
              <a:srgbClr val="FFC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8" name="Rectángulo 208">
              <a:extLst>
                <a:ext uri="{FF2B5EF4-FFF2-40B4-BE49-F238E27FC236}">
                  <a16:creationId xmlns:a16="http://schemas.microsoft.com/office/drawing/2014/main" id="{3E7E7287-DACF-C84E-823D-B1DC3BFFA61F}"/>
                </a:ext>
              </a:extLst>
            </p:cNvPr>
            <p:cNvSpPr/>
            <p:nvPr/>
          </p:nvSpPr>
          <p:spPr>
            <a:xfrm>
              <a:off x="2426475" y="3847874"/>
              <a:ext cx="589586" cy="363393"/>
            </a:xfrm>
            <a:prstGeom prst="rect">
              <a:avLst/>
            </a:prstGeom>
            <a:solidFill>
              <a:srgbClr val="00AB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69" name="Rectángulo 209">
              <a:extLst>
                <a:ext uri="{FF2B5EF4-FFF2-40B4-BE49-F238E27FC236}">
                  <a16:creationId xmlns:a16="http://schemas.microsoft.com/office/drawing/2014/main" id="{8F9615FA-517C-B641-AD3E-ADB9E50960B6}"/>
                </a:ext>
              </a:extLst>
            </p:cNvPr>
            <p:cNvSpPr/>
            <p:nvPr/>
          </p:nvSpPr>
          <p:spPr>
            <a:xfrm>
              <a:off x="2426475" y="3460071"/>
              <a:ext cx="589586" cy="387803"/>
            </a:xfrm>
            <a:prstGeom prst="rect">
              <a:avLst/>
            </a:prstGeom>
            <a:solidFill>
              <a:srgbClr val="FFC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0" name="Rectángulo 210">
              <a:extLst>
                <a:ext uri="{FF2B5EF4-FFF2-40B4-BE49-F238E27FC236}">
                  <a16:creationId xmlns:a16="http://schemas.microsoft.com/office/drawing/2014/main" id="{BB33BC10-6A17-9F4A-943A-4022254B2335}"/>
                </a:ext>
              </a:extLst>
            </p:cNvPr>
            <p:cNvSpPr/>
            <p:nvPr/>
          </p:nvSpPr>
          <p:spPr>
            <a:xfrm>
              <a:off x="3144932" y="3466200"/>
              <a:ext cx="589586" cy="745068"/>
            </a:xfrm>
            <a:prstGeom prst="rect">
              <a:avLst/>
            </a:prstGeom>
            <a:solidFill>
              <a:srgbClr val="E352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1" name="Rectángulo 211">
              <a:extLst>
                <a:ext uri="{FF2B5EF4-FFF2-40B4-BE49-F238E27FC236}">
                  <a16:creationId xmlns:a16="http://schemas.microsoft.com/office/drawing/2014/main" id="{4E14357E-8957-7742-B45D-35A17C8526CC}"/>
                </a:ext>
              </a:extLst>
            </p:cNvPr>
            <p:cNvSpPr/>
            <p:nvPr/>
          </p:nvSpPr>
          <p:spPr>
            <a:xfrm>
              <a:off x="3144932" y="2853308"/>
              <a:ext cx="589586" cy="621360"/>
            </a:xfrm>
            <a:prstGeom prst="rect">
              <a:avLst/>
            </a:prstGeom>
            <a:solidFill>
              <a:srgbClr val="FFC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cxnSp>
          <p:nvCxnSpPr>
            <p:cNvPr id="72" name="Conector recto 212">
              <a:extLst>
                <a:ext uri="{FF2B5EF4-FFF2-40B4-BE49-F238E27FC236}">
                  <a16:creationId xmlns:a16="http://schemas.microsoft.com/office/drawing/2014/main" id="{85CDB28D-4011-0642-8282-47F98578D4F3}"/>
                </a:ext>
              </a:extLst>
            </p:cNvPr>
            <p:cNvCxnSpPr>
              <a:cxnSpLocks/>
            </p:cNvCxnSpPr>
            <p:nvPr/>
          </p:nvCxnSpPr>
          <p:spPr>
            <a:xfrm>
              <a:off x="1328111" y="4211267"/>
              <a:ext cx="3155764" cy="0"/>
            </a:xfrm>
            <a:prstGeom prst="line">
              <a:avLst/>
            </a:prstGeom>
            <a:ln w="12700">
              <a:solidFill>
                <a:srgbClr val="7C878E"/>
              </a:solidFill>
            </a:ln>
          </p:spPr>
          <p:style>
            <a:lnRef idx="1">
              <a:schemeClr val="accent1"/>
            </a:lnRef>
            <a:fillRef idx="0">
              <a:schemeClr val="accent1"/>
            </a:fillRef>
            <a:effectRef idx="0">
              <a:schemeClr val="accent1"/>
            </a:effectRef>
            <a:fontRef idx="minor">
              <a:schemeClr val="tx1"/>
            </a:fontRef>
          </p:style>
        </p:cxnSp>
        <p:sp>
          <p:nvSpPr>
            <p:cNvPr id="73" name="79 Rectángulo">
              <a:extLst>
                <a:ext uri="{FF2B5EF4-FFF2-40B4-BE49-F238E27FC236}">
                  <a16:creationId xmlns:a16="http://schemas.microsoft.com/office/drawing/2014/main" id="{F82F4F49-9DC5-E147-93DD-F8438DCEC5B9}"/>
                </a:ext>
              </a:extLst>
            </p:cNvPr>
            <p:cNvSpPr/>
            <p:nvPr/>
          </p:nvSpPr>
          <p:spPr>
            <a:xfrm>
              <a:off x="1708018" y="2912335"/>
              <a:ext cx="587860" cy="188819"/>
            </a:xfrm>
            <a:prstGeom prst="rect">
              <a:avLst/>
            </a:prstGeom>
          </p:spPr>
          <p:txBody>
            <a:bodyPr wrap="square" lIns="0" tIns="0" rIns="0" bIns="0">
              <a:spAutoFit/>
            </a:bodyPr>
            <a:lstStyle/>
            <a:p>
              <a:pPr algn="ctr"/>
              <a:r>
                <a:rPr lang="es-AR" sz="3600" b="1" dirty="0">
                  <a:solidFill>
                    <a:schemeClr val="bg1"/>
                  </a:solidFill>
                  <a:latin typeface="Montserrat" panose="00000500000000000000" pitchFamily="2" charset="0"/>
                </a:rPr>
                <a:t>00%</a:t>
              </a:r>
              <a:endParaRPr lang="es-AR" sz="3600" b="1" dirty="0">
                <a:solidFill>
                  <a:schemeClr val="bg1"/>
                </a:solidFill>
              </a:endParaRPr>
            </a:p>
          </p:txBody>
        </p:sp>
        <p:sp>
          <p:nvSpPr>
            <p:cNvPr id="74" name="79 Rectángulo">
              <a:extLst>
                <a:ext uri="{FF2B5EF4-FFF2-40B4-BE49-F238E27FC236}">
                  <a16:creationId xmlns:a16="http://schemas.microsoft.com/office/drawing/2014/main" id="{F17C9652-3FBE-8047-8C03-5DA6077439D4}"/>
                </a:ext>
              </a:extLst>
            </p:cNvPr>
            <p:cNvSpPr/>
            <p:nvPr/>
          </p:nvSpPr>
          <p:spPr>
            <a:xfrm>
              <a:off x="1708018" y="3638049"/>
              <a:ext cx="587860" cy="188819"/>
            </a:xfrm>
            <a:prstGeom prst="rect">
              <a:avLst/>
            </a:prstGeom>
          </p:spPr>
          <p:txBody>
            <a:bodyPr wrap="square" lIns="0" tIns="0" rIns="0" bIns="0">
              <a:spAutoFit/>
            </a:bodyPr>
            <a:lstStyle/>
            <a:p>
              <a:pPr algn="ctr"/>
              <a:r>
                <a:rPr lang="es-AR" sz="3600" b="1" dirty="0">
                  <a:solidFill>
                    <a:schemeClr val="bg1"/>
                  </a:solidFill>
                  <a:latin typeface="Montserrat" panose="00000500000000000000" pitchFamily="2" charset="0"/>
                </a:rPr>
                <a:t>00%</a:t>
              </a:r>
              <a:endParaRPr lang="es-AR" sz="3600" b="1" dirty="0">
                <a:solidFill>
                  <a:schemeClr val="bg1"/>
                </a:solidFill>
              </a:endParaRPr>
            </a:p>
          </p:txBody>
        </p:sp>
        <p:sp>
          <p:nvSpPr>
            <p:cNvPr id="75" name="79 Rectángulo">
              <a:extLst>
                <a:ext uri="{FF2B5EF4-FFF2-40B4-BE49-F238E27FC236}">
                  <a16:creationId xmlns:a16="http://schemas.microsoft.com/office/drawing/2014/main" id="{C3CCB397-CC31-774A-AD94-63F19253093F}"/>
                </a:ext>
              </a:extLst>
            </p:cNvPr>
            <p:cNvSpPr/>
            <p:nvPr/>
          </p:nvSpPr>
          <p:spPr>
            <a:xfrm>
              <a:off x="3144932" y="3638049"/>
              <a:ext cx="587860" cy="188819"/>
            </a:xfrm>
            <a:prstGeom prst="rect">
              <a:avLst/>
            </a:prstGeom>
          </p:spPr>
          <p:txBody>
            <a:bodyPr wrap="square" lIns="0" tIns="0" rIns="0" bIns="0">
              <a:spAutoFit/>
            </a:bodyPr>
            <a:lstStyle/>
            <a:p>
              <a:pPr algn="ctr"/>
              <a:r>
                <a:rPr lang="es-AR" sz="3600" b="1" dirty="0">
                  <a:solidFill>
                    <a:schemeClr val="bg1"/>
                  </a:solidFill>
                  <a:latin typeface="Montserrat" panose="00000500000000000000" pitchFamily="2" charset="0"/>
                </a:rPr>
                <a:t>00%</a:t>
              </a:r>
              <a:endParaRPr lang="es-AR" sz="3600" b="1" dirty="0">
                <a:solidFill>
                  <a:schemeClr val="bg1"/>
                </a:solidFill>
              </a:endParaRPr>
            </a:p>
          </p:txBody>
        </p:sp>
        <p:sp>
          <p:nvSpPr>
            <p:cNvPr id="76" name="79 Rectángulo">
              <a:extLst>
                <a:ext uri="{FF2B5EF4-FFF2-40B4-BE49-F238E27FC236}">
                  <a16:creationId xmlns:a16="http://schemas.microsoft.com/office/drawing/2014/main" id="{E844F835-3DA5-5F4C-9624-046EC2F7F54C}"/>
                </a:ext>
              </a:extLst>
            </p:cNvPr>
            <p:cNvSpPr/>
            <p:nvPr/>
          </p:nvSpPr>
          <p:spPr>
            <a:xfrm>
              <a:off x="3144932" y="3071992"/>
              <a:ext cx="587860" cy="188819"/>
            </a:xfrm>
            <a:prstGeom prst="rect">
              <a:avLst/>
            </a:prstGeom>
          </p:spPr>
          <p:txBody>
            <a:bodyPr wrap="square" lIns="0" tIns="0" rIns="0" bIns="0">
              <a:spAutoFit/>
            </a:bodyPr>
            <a:lstStyle/>
            <a:p>
              <a:pPr algn="ctr"/>
              <a:r>
                <a:rPr lang="es-AR" sz="3600" b="1" dirty="0">
                  <a:solidFill>
                    <a:schemeClr val="bg1"/>
                  </a:solidFill>
                  <a:latin typeface="Montserrat" panose="00000500000000000000" pitchFamily="2" charset="0"/>
                </a:rPr>
                <a:t>00%</a:t>
              </a:r>
              <a:endParaRPr lang="es-AR" sz="3600" b="1" dirty="0">
                <a:solidFill>
                  <a:schemeClr val="bg1"/>
                </a:solidFill>
              </a:endParaRPr>
            </a:p>
          </p:txBody>
        </p:sp>
        <p:sp>
          <p:nvSpPr>
            <p:cNvPr id="77" name="79 Rectángulo">
              <a:extLst>
                <a:ext uri="{FF2B5EF4-FFF2-40B4-BE49-F238E27FC236}">
                  <a16:creationId xmlns:a16="http://schemas.microsoft.com/office/drawing/2014/main" id="{F8B1585A-ADB0-1942-992B-3A84600D3E52}"/>
                </a:ext>
              </a:extLst>
            </p:cNvPr>
            <p:cNvSpPr/>
            <p:nvPr/>
          </p:nvSpPr>
          <p:spPr>
            <a:xfrm>
              <a:off x="2426475" y="3572735"/>
              <a:ext cx="587860" cy="188819"/>
            </a:xfrm>
            <a:prstGeom prst="rect">
              <a:avLst/>
            </a:prstGeom>
          </p:spPr>
          <p:txBody>
            <a:bodyPr wrap="square" lIns="0" tIns="0" rIns="0" bIns="0">
              <a:spAutoFit/>
            </a:bodyPr>
            <a:lstStyle/>
            <a:p>
              <a:pPr algn="ctr"/>
              <a:r>
                <a:rPr lang="es-AR" sz="3600" b="1" dirty="0">
                  <a:solidFill>
                    <a:schemeClr val="bg1"/>
                  </a:solidFill>
                  <a:latin typeface="Montserrat" panose="00000500000000000000" pitchFamily="2" charset="0"/>
                </a:rPr>
                <a:t>00%</a:t>
              </a:r>
              <a:endParaRPr lang="es-AR" sz="3600" b="1" dirty="0">
                <a:solidFill>
                  <a:schemeClr val="bg1"/>
                </a:solidFill>
              </a:endParaRPr>
            </a:p>
          </p:txBody>
        </p:sp>
        <p:sp>
          <p:nvSpPr>
            <p:cNvPr id="78" name="79 Rectángulo">
              <a:extLst>
                <a:ext uri="{FF2B5EF4-FFF2-40B4-BE49-F238E27FC236}">
                  <a16:creationId xmlns:a16="http://schemas.microsoft.com/office/drawing/2014/main" id="{2CBDEE24-85B0-C94B-9067-30F54E88447E}"/>
                </a:ext>
              </a:extLst>
            </p:cNvPr>
            <p:cNvSpPr/>
            <p:nvPr/>
          </p:nvSpPr>
          <p:spPr>
            <a:xfrm>
              <a:off x="2426475" y="3928335"/>
              <a:ext cx="587860" cy="188819"/>
            </a:xfrm>
            <a:prstGeom prst="rect">
              <a:avLst/>
            </a:prstGeom>
          </p:spPr>
          <p:txBody>
            <a:bodyPr wrap="square" lIns="0" tIns="0" rIns="0" bIns="0">
              <a:spAutoFit/>
            </a:bodyPr>
            <a:lstStyle/>
            <a:p>
              <a:pPr algn="ctr"/>
              <a:r>
                <a:rPr lang="es-AR" sz="3600" b="1" dirty="0">
                  <a:solidFill>
                    <a:schemeClr val="bg1"/>
                  </a:solidFill>
                  <a:latin typeface="Montserrat" panose="00000500000000000000" pitchFamily="2" charset="0"/>
                </a:rPr>
                <a:t>00%</a:t>
              </a:r>
              <a:endParaRPr lang="es-AR" sz="3600" b="1" dirty="0">
                <a:solidFill>
                  <a:schemeClr val="bg1"/>
                </a:solidFill>
              </a:endParaRPr>
            </a:p>
          </p:txBody>
        </p:sp>
        <p:sp>
          <p:nvSpPr>
            <p:cNvPr id="79" name="3 Rectángulo">
              <a:extLst>
                <a:ext uri="{FF2B5EF4-FFF2-40B4-BE49-F238E27FC236}">
                  <a16:creationId xmlns:a16="http://schemas.microsoft.com/office/drawing/2014/main" id="{E7FE8787-0C52-3346-935F-2DE027C6C228}"/>
                </a:ext>
              </a:extLst>
            </p:cNvPr>
            <p:cNvSpPr>
              <a:spLocks noChangeAspect="1"/>
            </p:cNvSpPr>
            <p:nvPr/>
          </p:nvSpPr>
          <p:spPr>
            <a:xfrm>
              <a:off x="3816300" y="2409439"/>
              <a:ext cx="695341" cy="178329"/>
            </a:xfrm>
            <a:prstGeom prst="rect">
              <a:avLst/>
            </a:prstGeom>
          </p:spPr>
          <p:txBody>
            <a:bodyPr wrap="none">
              <a:spAutoFit/>
            </a:bodyPr>
            <a:lstStyle/>
            <a:p>
              <a:pPr algn="r">
                <a:defRPr sz="1400" b="0" i="0" u="none" strike="noStrike" kern="1200" spc="0" baseline="0">
                  <a:solidFill>
                    <a:srgbClr val="000000">
                      <a:lumMod val="65000"/>
                      <a:lumOff val="35000"/>
                    </a:srgbClr>
                  </a:solidFill>
                  <a:latin typeface="+mn-lt"/>
                  <a:ea typeface="+mn-ea"/>
                  <a:cs typeface="+mn-cs"/>
                </a:defRPr>
              </a:pPr>
              <a:r>
                <a:rPr lang="en-US" sz="2800" dirty="0" err="1">
                  <a:solidFill>
                    <a:srgbClr val="374756"/>
                  </a:solidFill>
                  <a:latin typeface="Encode Sans" pitchFamily="2" charset="77"/>
                </a:rPr>
                <a:t>Título</a:t>
              </a:r>
              <a:r>
                <a:rPr lang="en-US" sz="2800" dirty="0">
                  <a:solidFill>
                    <a:srgbClr val="374756"/>
                  </a:solidFill>
                  <a:latin typeface="Encode Sans" pitchFamily="2" charset="77"/>
                </a:rPr>
                <a:t> de </a:t>
              </a:r>
              <a:r>
                <a:rPr lang="en-US" sz="2800" dirty="0" err="1">
                  <a:solidFill>
                    <a:srgbClr val="374756"/>
                  </a:solidFill>
                  <a:latin typeface="Encode Sans" pitchFamily="2" charset="77"/>
                </a:rPr>
                <a:t>gráfico</a:t>
              </a:r>
              <a:endParaRPr lang="en-US" sz="2800" dirty="0">
                <a:solidFill>
                  <a:srgbClr val="374756"/>
                </a:solidFill>
                <a:latin typeface="Encode Sans" pitchFamily="2" charset="77"/>
              </a:endParaRPr>
            </a:p>
          </p:txBody>
        </p:sp>
      </p:grpSp>
      <p:grpSp>
        <p:nvGrpSpPr>
          <p:cNvPr id="117" name="Grupo 116">
            <a:extLst>
              <a:ext uri="{FF2B5EF4-FFF2-40B4-BE49-F238E27FC236}">
                <a16:creationId xmlns:a16="http://schemas.microsoft.com/office/drawing/2014/main" id="{1FFD82DC-D0F3-F745-992C-F49299817BC4}"/>
              </a:ext>
            </a:extLst>
          </p:cNvPr>
          <p:cNvGrpSpPr/>
          <p:nvPr/>
        </p:nvGrpSpPr>
        <p:grpSpPr>
          <a:xfrm>
            <a:off x="2219793" y="22689123"/>
            <a:ext cx="13460290" cy="6579602"/>
            <a:chOff x="741483" y="2302054"/>
            <a:chExt cx="4834591" cy="2900925"/>
          </a:xfrm>
        </p:grpSpPr>
        <p:sp>
          <p:nvSpPr>
            <p:cNvPr id="118" name="Google Shape;1180;p91">
              <a:extLst>
                <a:ext uri="{FF2B5EF4-FFF2-40B4-BE49-F238E27FC236}">
                  <a16:creationId xmlns:a16="http://schemas.microsoft.com/office/drawing/2014/main" id="{CB78E244-E66B-D047-A988-5B72788F4A32}"/>
                </a:ext>
              </a:extLst>
            </p:cNvPr>
            <p:cNvSpPr/>
            <p:nvPr/>
          </p:nvSpPr>
          <p:spPr>
            <a:xfrm rot="5400000">
              <a:off x="2290710" y="2522299"/>
              <a:ext cx="1536300" cy="1681200"/>
            </a:xfrm>
            <a:prstGeom prst="rect">
              <a:avLst/>
            </a:prstGeom>
            <a:solidFill>
              <a:srgbClr val="D0D3D4"/>
            </a:solidFill>
            <a:ln>
              <a:noFill/>
            </a:ln>
          </p:spPr>
          <p:txBody>
            <a:bodyPr spcFirstLastPara="1" wrap="square" lIns="91425" tIns="91425" rIns="91425" bIns="91425" anchor="ctr" anchorCtr="0">
              <a:noAutofit/>
            </a:bodyPr>
            <a:lstStyle/>
            <a:p>
              <a:pPr>
                <a:lnSpc>
                  <a:spcPct val="115000"/>
                </a:lnSpc>
              </a:pPr>
              <a:endParaRPr/>
            </a:p>
          </p:txBody>
        </p:sp>
        <p:cxnSp>
          <p:nvCxnSpPr>
            <p:cNvPr id="119" name="Google Shape;1184;p91">
              <a:extLst>
                <a:ext uri="{FF2B5EF4-FFF2-40B4-BE49-F238E27FC236}">
                  <a16:creationId xmlns:a16="http://schemas.microsoft.com/office/drawing/2014/main" id="{95DD85BE-EE72-D84B-82E7-79FE0F4F39DE}"/>
                </a:ext>
              </a:extLst>
            </p:cNvPr>
            <p:cNvCxnSpPr>
              <a:cxnSpLocks/>
            </p:cNvCxnSpPr>
            <p:nvPr/>
          </p:nvCxnSpPr>
          <p:spPr>
            <a:xfrm>
              <a:off x="2217482" y="2594749"/>
              <a:ext cx="1575289" cy="0"/>
            </a:xfrm>
            <a:prstGeom prst="straightConnector1">
              <a:avLst/>
            </a:prstGeom>
            <a:noFill/>
            <a:ln w="30480" cap="flat" cmpd="sng">
              <a:solidFill>
                <a:srgbClr val="44546A"/>
              </a:solidFill>
              <a:prstDash val="solid"/>
              <a:round/>
              <a:headEnd type="none" w="lg" len="lg"/>
              <a:tailEnd type="triangle" w="lg" len="lg"/>
            </a:ln>
          </p:spPr>
        </p:cxnSp>
        <p:sp>
          <p:nvSpPr>
            <p:cNvPr id="120" name="Google Shape;1181;p91">
              <a:extLst>
                <a:ext uri="{FF2B5EF4-FFF2-40B4-BE49-F238E27FC236}">
                  <a16:creationId xmlns:a16="http://schemas.microsoft.com/office/drawing/2014/main" id="{C8DD9033-BFB1-AD4A-A35A-50BA61499464}"/>
                </a:ext>
              </a:extLst>
            </p:cNvPr>
            <p:cNvSpPr/>
            <p:nvPr/>
          </p:nvSpPr>
          <p:spPr>
            <a:xfrm>
              <a:off x="741483" y="2735899"/>
              <a:ext cx="1475999" cy="1395150"/>
            </a:xfrm>
            <a:prstGeom prst="rect">
              <a:avLst/>
            </a:prstGeom>
            <a:solidFill>
              <a:srgbClr val="7C878E"/>
            </a:solidFill>
            <a:ln>
              <a:noFill/>
            </a:ln>
          </p:spPr>
          <p:txBody>
            <a:bodyPr spcFirstLastPara="1" wrap="square" lIns="0" tIns="0" rIns="0" bIns="0" anchor="ctr" anchorCtr="0">
              <a:noAutofit/>
            </a:bodyPr>
            <a:lstStyle/>
            <a:p>
              <a:pPr algn="ctr"/>
              <a:r>
                <a:rPr lang="es" sz="3100" b="1" dirty="0">
                  <a:solidFill>
                    <a:schemeClr val="bg1"/>
                  </a:solidFill>
                  <a:latin typeface="Montserrat"/>
                  <a:ea typeface="Montserrat"/>
                  <a:cs typeface="Montserrat"/>
                  <a:sym typeface="Montserrat"/>
                </a:rPr>
                <a:t>Texto 2</a:t>
              </a:r>
            </a:p>
            <a:p>
              <a:pPr algn="ctr"/>
              <a:endParaRPr sz="3100" b="1" dirty="0">
                <a:solidFill>
                  <a:schemeClr val="bg1"/>
                </a:solidFill>
              </a:endParaRPr>
            </a:p>
          </p:txBody>
        </p:sp>
        <p:sp>
          <p:nvSpPr>
            <p:cNvPr id="121" name="71 Rectángulo">
              <a:extLst>
                <a:ext uri="{FF2B5EF4-FFF2-40B4-BE49-F238E27FC236}">
                  <a16:creationId xmlns:a16="http://schemas.microsoft.com/office/drawing/2014/main" id="{36706A9B-F796-3B45-8321-93E67E2F0836}"/>
                </a:ext>
              </a:extLst>
            </p:cNvPr>
            <p:cNvSpPr/>
            <p:nvPr/>
          </p:nvSpPr>
          <p:spPr>
            <a:xfrm>
              <a:off x="2566255" y="2858112"/>
              <a:ext cx="942535" cy="942535"/>
            </a:xfrm>
            <a:prstGeom prst="rect">
              <a:avLst/>
            </a:prstGeom>
            <a:solidFill>
              <a:srgbClr val="00AB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 sz="3100" dirty="0">
                  <a:solidFill>
                    <a:schemeClr val="bg1"/>
                  </a:solidFill>
                  <a:latin typeface="Montserrat"/>
                  <a:ea typeface="Montserrat"/>
                  <a:cs typeface="Montserrat"/>
                  <a:sym typeface="Montserrat"/>
                </a:rPr>
                <a:t>Texto 3</a:t>
              </a:r>
              <a:endParaRPr lang="es-AR" sz="3100" dirty="0">
                <a:solidFill>
                  <a:schemeClr val="bg1"/>
                </a:solidFill>
              </a:endParaRPr>
            </a:p>
          </p:txBody>
        </p:sp>
        <p:sp>
          <p:nvSpPr>
            <p:cNvPr id="122" name="Google Shape;1189;p91">
              <a:extLst>
                <a:ext uri="{FF2B5EF4-FFF2-40B4-BE49-F238E27FC236}">
                  <a16:creationId xmlns:a16="http://schemas.microsoft.com/office/drawing/2014/main" id="{E6222A91-D31B-F742-AE43-6BF9E8AA8A9F}"/>
                </a:ext>
              </a:extLst>
            </p:cNvPr>
            <p:cNvSpPr txBox="1"/>
            <p:nvPr/>
          </p:nvSpPr>
          <p:spPr>
            <a:xfrm>
              <a:off x="1357795" y="4890979"/>
              <a:ext cx="2061900" cy="312000"/>
            </a:xfrm>
            <a:prstGeom prst="rect">
              <a:avLst/>
            </a:prstGeom>
            <a:noFill/>
            <a:ln>
              <a:noFill/>
            </a:ln>
          </p:spPr>
          <p:txBody>
            <a:bodyPr spcFirstLastPara="1" wrap="square" lIns="0" tIns="0" rIns="0" bIns="0" anchor="ctr" anchorCtr="0">
              <a:noAutofit/>
            </a:bodyPr>
            <a:lstStyle/>
            <a:p>
              <a:pPr algn="ctr"/>
              <a:r>
                <a:rPr lang="es" sz="2400" b="1" dirty="0">
                  <a:solidFill>
                    <a:srgbClr val="00ABD6"/>
                  </a:solidFill>
                  <a:latin typeface="Montserrat"/>
                  <a:ea typeface="Montserrat"/>
                  <a:cs typeface="Montserrat"/>
                  <a:sym typeface="Montserrat"/>
                </a:rPr>
                <a:t>XXXXX</a:t>
              </a:r>
              <a:endParaRPr sz="2400" b="1" dirty="0">
                <a:solidFill>
                  <a:srgbClr val="00ABD6"/>
                </a:solidFill>
                <a:latin typeface="Montserrat"/>
                <a:ea typeface="Montserrat"/>
                <a:cs typeface="Montserrat"/>
                <a:sym typeface="Montserrat"/>
              </a:endParaRPr>
            </a:p>
          </p:txBody>
        </p:sp>
        <p:sp>
          <p:nvSpPr>
            <p:cNvPr id="123" name="86 CuadroTexto">
              <a:extLst>
                <a:ext uri="{FF2B5EF4-FFF2-40B4-BE49-F238E27FC236}">
                  <a16:creationId xmlns:a16="http://schemas.microsoft.com/office/drawing/2014/main" id="{4F219283-FC25-C546-AB61-EC7D38FCCEC1}"/>
                </a:ext>
              </a:extLst>
            </p:cNvPr>
            <p:cNvSpPr txBox="1"/>
            <p:nvPr/>
          </p:nvSpPr>
          <p:spPr>
            <a:xfrm>
              <a:off x="2017096" y="4542943"/>
              <a:ext cx="742191" cy="162837"/>
            </a:xfrm>
            <a:prstGeom prst="rect">
              <a:avLst/>
            </a:prstGeom>
            <a:noFill/>
          </p:spPr>
          <p:txBody>
            <a:bodyPr wrap="square" lIns="0" tIns="0" rIns="0" bIns="0" rtlCol="0">
              <a:spAutoFit/>
            </a:bodyPr>
            <a:lstStyle/>
            <a:p>
              <a:pPr algn="ctr"/>
              <a:r>
                <a:rPr lang="es-AR" sz="2400" dirty="0">
                  <a:solidFill>
                    <a:srgbClr val="333F48"/>
                  </a:solidFill>
                  <a:latin typeface="Montserrat" panose="00000500000000000000" pitchFamily="2" charset="0"/>
                </a:rPr>
                <a:t>TEXTO 4</a:t>
              </a:r>
            </a:p>
          </p:txBody>
        </p:sp>
        <p:cxnSp>
          <p:nvCxnSpPr>
            <p:cNvPr id="124" name="87 Conector recto">
              <a:extLst>
                <a:ext uri="{FF2B5EF4-FFF2-40B4-BE49-F238E27FC236}">
                  <a16:creationId xmlns:a16="http://schemas.microsoft.com/office/drawing/2014/main" id="{4F8AB99F-28AA-5A4D-B7C5-56328A6EA02B}"/>
                </a:ext>
              </a:extLst>
            </p:cNvPr>
            <p:cNvCxnSpPr>
              <a:cxnSpLocks/>
            </p:cNvCxnSpPr>
            <p:nvPr/>
          </p:nvCxnSpPr>
          <p:spPr>
            <a:xfrm>
              <a:off x="906032" y="4772408"/>
              <a:ext cx="2953278" cy="0"/>
            </a:xfrm>
            <a:prstGeom prst="line">
              <a:avLst/>
            </a:prstGeom>
            <a:ln w="28575">
              <a:solidFill>
                <a:srgbClr val="00ABD6"/>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25" name="88 Conector recto">
              <a:extLst>
                <a:ext uri="{FF2B5EF4-FFF2-40B4-BE49-F238E27FC236}">
                  <a16:creationId xmlns:a16="http://schemas.microsoft.com/office/drawing/2014/main" id="{A6A89C0E-8395-1A43-82AD-3ABECA87A7AC}"/>
                </a:ext>
              </a:extLst>
            </p:cNvPr>
            <p:cNvCxnSpPr>
              <a:cxnSpLocks/>
            </p:cNvCxnSpPr>
            <p:nvPr/>
          </p:nvCxnSpPr>
          <p:spPr>
            <a:xfrm>
              <a:off x="2390385" y="4772408"/>
              <a:ext cx="0" cy="138568"/>
            </a:xfrm>
            <a:prstGeom prst="line">
              <a:avLst/>
            </a:prstGeom>
            <a:ln w="28575">
              <a:solidFill>
                <a:srgbClr val="00ABD6"/>
              </a:solidFill>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26" name="89 Conector recto">
              <a:extLst>
                <a:ext uri="{FF2B5EF4-FFF2-40B4-BE49-F238E27FC236}">
                  <a16:creationId xmlns:a16="http://schemas.microsoft.com/office/drawing/2014/main" id="{7F288A5E-93AA-4B46-8B7B-6410FF6F705D}"/>
                </a:ext>
              </a:extLst>
            </p:cNvPr>
            <p:cNvCxnSpPr>
              <a:cxnSpLocks/>
            </p:cNvCxnSpPr>
            <p:nvPr/>
          </p:nvCxnSpPr>
          <p:spPr>
            <a:xfrm flipV="1">
              <a:off x="912579" y="4672437"/>
              <a:ext cx="0" cy="99971"/>
            </a:xfrm>
            <a:prstGeom prst="line">
              <a:avLst/>
            </a:prstGeom>
            <a:ln w="28575">
              <a:solidFill>
                <a:srgbClr val="00ABD6"/>
              </a:solidFill>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27" name="90 Conector recto">
              <a:extLst>
                <a:ext uri="{FF2B5EF4-FFF2-40B4-BE49-F238E27FC236}">
                  <a16:creationId xmlns:a16="http://schemas.microsoft.com/office/drawing/2014/main" id="{A8198EC9-DEF0-6E42-ACF1-4A1DBAEBA35B}"/>
                </a:ext>
              </a:extLst>
            </p:cNvPr>
            <p:cNvCxnSpPr>
              <a:cxnSpLocks/>
            </p:cNvCxnSpPr>
            <p:nvPr/>
          </p:nvCxnSpPr>
          <p:spPr>
            <a:xfrm flipV="1">
              <a:off x="3856407" y="4672437"/>
              <a:ext cx="0" cy="99971"/>
            </a:xfrm>
            <a:prstGeom prst="line">
              <a:avLst/>
            </a:prstGeom>
            <a:ln w="28575">
              <a:solidFill>
                <a:srgbClr val="00ABD6"/>
              </a:solidFill>
              <a:headEnd type="none" w="lg" len="sm"/>
              <a:tailEnd type="oval" w="lg" len="lg"/>
            </a:ln>
          </p:spPr>
          <p:style>
            <a:lnRef idx="1">
              <a:schemeClr val="accent1"/>
            </a:lnRef>
            <a:fillRef idx="0">
              <a:schemeClr val="accent1"/>
            </a:fillRef>
            <a:effectRef idx="0">
              <a:schemeClr val="accent1"/>
            </a:effectRef>
            <a:fontRef idx="minor">
              <a:schemeClr val="tx1"/>
            </a:fontRef>
          </p:style>
        </p:cxnSp>
        <p:sp>
          <p:nvSpPr>
            <p:cNvPr id="129" name="Google Shape;1189;p91">
              <a:extLst>
                <a:ext uri="{FF2B5EF4-FFF2-40B4-BE49-F238E27FC236}">
                  <a16:creationId xmlns:a16="http://schemas.microsoft.com/office/drawing/2014/main" id="{77D1539E-47BB-6D4E-A04B-26630402DBA3}"/>
                </a:ext>
              </a:extLst>
            </p:cNvPr>
            <p:cNvSpPr txBox="1"/>
            <p:nvPr/>
          </p:nvSpPr>
          <p:spPr>
            <a:xfrm>
              <a:off x="3514174" y="4890979"/>
              <a:ext cx="2061900" cy="312000"/>
            </a:xfrm>
            <a:prstGeom prst="rect">
              <a:avLst/>
            </a:prstGeom>
            <a:noFill/>
            <a:ln>
              <a:noFill/>
            </a:ln>
          </p:spPr>
          <p:txBody>
            <a:bodyPr spcFirstLastPara="1" wrap="square" lIns="0" tIns="0" rIns="0" bIns="0" anchor="ctr" anchorCtr="0">
              <a:noAutofit/>
            </a:bodyPr>
            <a:lstStyle/>
            <a:p>
              <a:pPr algn="ctr"/>
              <a:r>
                <a:rPr lang="es" sz="2400" b="1" dirty="0">
                  <a:solidFill>
                    <a:srgbClr val="00ABD6"/>
                  </a:solidFill>
                  <a:latin typeface="Montserrat"/>
                  <a:ea typeface="Montserrat"/>
                  <a:cs typeface="Montserrat"/>
                  <a:sym typeface="Montserrat"/>
                </a:rPr>
                <a:t>XXXXX</a:t>
              </a:r>
              <a:endParaRPr sz="2400" b="1" dirty="0">
                <a:solidFill>
                  <a:srgbClr val="00ABD6"/>
                </a:solidFill>
                <a:latin typeface="Montserrat"/>
                <a:ea typeface="Montserrat"/>
                <a:cs typeface="Montserrat"/>
                <a:sym typeface="Montserrat"/>
              </a:endParaRPr>
            </a:p>
          </p:txBody>
        </p:sp>
        <p:sp>
          <p:nvSpPr>
            <p:cNvPr id="130" name="98 CuadroTexto">
              <a:extLst>
                <a:ext uri="{FF2B5EF4-FFF2-40B4-BE49-F238E27FC236}">
                  <a16:creationId xmlns:a16="http://schemas.microsoft.com/office/drawing/2014/main" id="{F54B942F-4276-384B-92BB-5335B535BDD7}"/>
                </a:ext>
              </a:extLst>
            </p:cNvPr>
            <p:cNvSpPr txBox="1"/>
            <p:nvPr/>
          </p:nvSpPr>
          <p:spPr>
            <a:xfrm>
              <a:off x="4173475" y="4542943"/>
              <a:ext cx="742191" cy="162837"/>
            </a:xfrm>
            <a:prstGeom prst="rect">
              <a:avLst/>
            </a:prstGeom>
            <a:noFill/>
          </p:spPr>
          <p:txBody>
            <a:bodyPr wrap="square" lIns="0" tIns="0" rIns="0" bIns="0" rtlCol="0">
              <a:spAutoFit/>
            </a:bodyPr>
            <a:lstStyle/>
            <a:p>
              <a:pPr algn="ctr"/>
              <a:r>
                <a:rPr lang="es-AR" sz="2400" dirty="0">
                  <a:solidFill>
                    <a:srgbClr val="333F48"/>
                  </a:solidFill>
                  <a:latin typeface="Montserrat" panose="00000500000000000000" pitchFamily="2" charset="0"/>
                </a:rPr>
                <a:t>TEXTO 4</a:t>
              </a:r>
            </a:p>
          </p:txBody>
        </p:sp>
        <p:cxnSp>
          <p:nvCxnSpPr>
            <p:cNvPr id="131" name="99 Conector recto">
              <a:extLst>
                <a:ext uri="{FF2B5EF4-FFF2-40B4-BE49-F238E27FC236}">
                  <a16:creationId xmlns:a16="http://schemas.microsoft.com/office/drawing/2014/main" id="{C8D81D25-A068-794F-A6F4-8FDF15BF8A4F}"/>
                </a:ext>
              </a:extLst>
            </p:cNvPr>
            <p:cNvCxnSpPr>
              <a:cxnSpLocks/>
            </p:cNvCxnSpPr>
            <p:nvPr/>
          </p:nvCxnSpPr>
          <p:spPr>
            <a:xfrm>
              <a:off x="3969092" y="4772408"/>
              <a:ext cx="1184438" cy="0"/>
            </a:xfrm>
            <a:prstGeom prst="line">
              <a:avLst/>
            </a:prstGeom>
            <a:ln w="28575">
              <a:solidFill>
                <a:srgbClr val="00ABD6"/>
              </a:solidFill>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2" name="100 Conector recto">
              <a:extLst>
                <a:ext uri="{FF2B5EF4-FFF2-40B4-BE49-F238E27FC236}">
                  <a16:creationId xmlns:a16="http://schemas.microsoft.com/office/drawing/2014/main" id="{07871D5F-7400-AA43-99C6-F16C7E88C9D3}"/>
                </a:ext>
              </a:extLst>
            </p:cNvPr>
            <p:cNvCxnSpPr>
              <a:cxnSpLocks/>
            </p:cNvCxnSpPr>
            <p:nvPr/>
          </p:nvCxnSpPr>
          <p:spPr>
            <a:xfrm>
              <a:off x="4546764" y="4772408"/>
              <a:ext cx="0" cy="138568"/>
            </a:xfrm>
            <a:prstGeom prst="line">
              <a:avLst/>
            </a:prstGeom>
            <a:ln w="28575">
              <a:solidFill>
                <a:srgbClr val="00ABD6"/>
              </a:solidFill>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33" name="101 Conector recto">
              <a:extLst>
                <a:ext uri="{FF2B5EF4-FFF2-40B4-BE49-F238E27FC236}">
                  <a16:creationId xmlns:a16="http://schemas.microsoft.com/office/drawing/2014/main" id="{C6494CC5-2C2A-6A45-8F9E-1F8DFF560323}"/>
                </a:ext>
              </a:extLst>
            </p:cNvPr>
            <p:cNvCxnSpPr>
              <a:cxnSpLocks/>
            </p:cNvCxnSpPr>
            <p:nvPr/>
          </p:nvCxnSpPr>
          <p:spPr>
            <a:xfrm flipV="1">
              <a:off x="3971995" y="4672437"/>
              <a:ext cx="0" cy="99971"/>
            </a:xfrm>
            <a:prstGeom prst="line">
              <a:avLst/>
            </a:prstGeom>
            <a:ln w="28575">
              <a:solidFill>
                <a:srgbClr val="00ABD6"/>
              </a:solidFill>
              <a:headEnd type="none" w="lg" len="lg"/>
              <a:tailEnd type="oval" w="lg" len="lg"/>
            </a:ln>
          </p:spPr>
          <p:style>
            <a:lnRef idx="1">
              <a:schemeClr val="accent1"/>
            </a:lnRef>
            <a:fillRef idx="0">
              <a:schemeClr val="accent1"/>
            </a:fillRef>
            <a:effectRef idx="0">
              <a:schemeClr val="accent1"/>
            </a:effectRef>
            <a:fontRef idx="minor">
              <a:schemeClr val="tx1"/>
            </a:fontRef>
          </p:style>
        </p:cxnSp>
        <p:cxnSp>
          <p:nvCxnSpPr>
            <p:cNvPr id="134" name="102 Conector recto">
              <a:extLst>
                <a:ext uri="{FF2B5EF4-FFF2-40B4-BE49-F238E27FC236}">
                  <a16:creationId xmlns:a16="http://schemas.microsoft.com/office/drawing/2014/main" id="{AF17913F-2BCB-8C46-88BE-13455217394E}"/>
                </a:ext>
              </a:extLst>
            </p:cNvPr>
            <p:cNvCxnSpPr>
              <a:cxnSpLocks/>
            </p:cNvCxnSpPr>
            <p:nvPr/>
          </p:nvCxnSpPr>
          <p:spPr>
            <a:xfrm flipV="1">
              <a:off x="5150627" y="4672437"/>
              <a:ext cx="0" cy="99971"/>
            </a:xfrm>
            <a:prstGeom prst="line">
              <a:avLst/>
            </a:prstGeom>
            <a:ln w="28575">
              <a:solidFill>
                <a:srgbClr val="00ABD6"/>
              </a:solidFill>
              <a:headEnd type="none" w="lg" len="lg"/>
              <a:tailEnd type="oval" w="lg" len="lg"/>
            </a:ln>
          </p:spPr>
          <p:style>
            <a:lnRef idx="1">
              <a:schemeClr val="accent1"/>
            </a:lnRef>
            <a:fillRef idx="0">
              <a:schemeClr val="accent1"/>
            </a:fillRef>
            <a:effectRef idx="0">
              <a:schemeClr val="accent1"/>
            </a:effectRef>
            <a:fontRef idx="minor">
              <a:schemeClr val="tx1"/>
            </a:fontRef>
          </p:style>
        </p:cxnSp>
        <p:sp>
          <p:nvSpPr>
            <p:cNvPr id="135" name="106 Elipse">
              <a:extLst>
                <a:ext uri="{FF2B5EF4-FFF2-40B4-BE49-F238E27FC236}">
                  <a16:creationId xmlns:a16="http://schemas.microsoft.com/office/drawing/2014/main" id="{29C3784A-CE0B-DD45-A56C-769E296EAA08}"/>
                </a:ext>
              </a:extLst>
            </p:cNvPr>
            <p:cNvSpPr/>
            <p:nvPr/>
          </p:nvSpPr>
          <p:spPr>
            <a:xfrm>
              <a:off x="1122344" y="3776651"/>
              <a:ext cx="581862" cy="714253"/>
            </a:xfrm>
            <a:prstGeom prst="ellipse">
              <a:avLst/>
            </a:prstGeom>
            <a:solidFill>
              <a:schemeClr val="bg1"/>
            </a:solidFill>
            <a:ln w="28575">
              <a:solidFill>
                <a:srgbClr val="00B5E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4000" dirty="0">
                  <a:solidFill>
                    <a:srgbClr val="00B5E2"/>
                  </a:solidFill>
                  <a:latin typeface="Montserrat ExtraBold" panose="00000900000000000000" pitchFamily="2" charset="0"/>
                </a:rPr>
                <a:t>1</a:t>
              </a:r>
            </a:p>
          </p:txBody>
        </p:sp>
        <p:sp>
          <p:nvSpPr>
            <p:cNvPr id="136" name="Google Shape;1181;p91">
              <a:extLst>
                <a:ext uri="{FF2B5EF4-FFF2-40B4-BE49-F238E27FC236}">
                  <a16:creationId xmlns:a16="http://schemas.microsoft.com/office/drawing/2014/main" id="{55AD422C-7961-2B4B-9B08-7D64A4CB6242}"/>
                </a:ext>
              </a:extLst>
            </p:cNvPr>
            <p:cNvSpPr/>
            <p:nvPr/>
          </p:nvSpPr>
          <p:spPr>
            <a:xfrm>
              <a:off x="3811895" y="2735899"/>
              <a:ext cx="1476000" cy="1395150"/>
            </a:xfrm>
            <a:prstGeom prst="rect">
              <a:avLst/>
            </a:prstGeom>
            <a:solidFill>
              <a:srgbClr val="7C878E"/>
            </a:solidFill>
            <a:ln>
              <a:noFill/>
            </a:ln>
          </p:spPr>
          <p:txBody>
            <a:bodyPr spcFirstLastPara="1" wrap="square" lIns="0" tIns="0" rIns="0" bIns="0" anchor="ctr" anchorCtr="0">
              <a:noAutofit/>
            </a:bodyPr>
            <a:lstStyle/>
            <a:p>
              <a:pPr algn="ctr"/>
              <a:r>
                <a:rPr lang="es" sz="3100" b="1" dirty="0">
                  <a:solidFill>
                    <a:schemeClr val="bg1"/>
                  </a:solidFill>
                  <a:latin typeface="Montserrat"/>
                  <a:ea typeface="Montserrat"/>
                  <a:cs typeface="Montserrat"/>
                  <a:sym typeface="Montserrat"/>
                </a:rPr>
                <a:t>Texto 2</a:t>
              </a:r>
            </a:p>
            <a:p>
              <a:pPr algn="ctr"/>
              <a:endParaRPr sz="3100" b="1" dirty="0">
                <a:solidFill>
                  <a:schemeClr val="bg1"/>
                </a:solidFill>
              </a:endParaRPr>
            </a:p>
          </p:txBody>
        </p:sp>
        <p:sp>
          <p:nvSpPr>
            <p:cNvPr id="137" name="111 Elipse">
              <a:extLst>
                <a:ext uri="{FF2B5EF4-FFF2-40B4-BE49-F238E27FC236}">
                  <a16:creationId xmlns:a16="http://schemas.microsoft.com/office/drawing/2014/main" id="{B079DF5A-DCB3-A540-A99B-91BD4B6C8FE7}"/>
                </a:ext>
              </a:extLst>
            </p:cNvPr>
            <p:cNvSpPr>
              <a:spLocks/>
            </p:cNvSpPr>
            <p:nvPr/>
          </p:nvSpPr>
          <p:spPr>
            <a:xfrm>
              <a:off x="4226860" y="3776651"/>
              <a:ext cx="581862" cy="698381"/>
            </a:xfrm>
            <a:prstGeom prst="ellipse">
              <a:avLst/>
            </a:prstGeom>
            <a:solidFill>
              <a:schemeClr val="bg1"/>
            </a:solidFill>
            <a:ln w="28575">
              <a:solidFill>
                <a:srgbClr val="7C51A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s-AR" sz="4000" dirty="0">
                  <a:solidFill>
                    <a:srgbClr val="7C51A0"/>
                  </a:solidFill>
                  <a:latin typeface="Montserrat ExtraBold" panose="00000900000000000000" pitchFamily="2" charset="0"/>
                </a:rPr>
                <a:t>2</a:t>
              </a:r>
            </a:p>
          </p:txBody>
        </p:sp>
        <p:sp>
          <p:nvSpPr>
            <p:cNvPr id="138" name="Google Shape;1181;p91">
              <a:extLst>
                <a:ext uri="{FF2B5EF4-FFF2-40B4-BE49-F238E27FC236}">
                  <a16:creationId xmlns:a16="http://schemas.microsoft.com/office/drawing/2014/main" id="{CCDDCB2F-3624-594D-A2BB-069962C3A8B7}"/>
                </a:ext>
              </a:extLst>
            </p:cNvPr>
            <p:cNvSpPr/>
            <p:nvPr/>
          </p:nvSpPr>
          <p:spPr>
            <a:xfrm>
              <a:off x="741483" y="2302054"/>
              <a:ext cx="1475999" cy="450925"/>
            </a:xfrm>
            <a:prstGeom prst="rect">
              <a:avLst/>
            </a:prstGeom>
            <a:solidFill>
              <a:srgbClr val="44546A"/>
            </a:solidFill>
            <a:ln>
              <a:noFill/>
            </a:ln>
          </p:spPr>
          <p:txBody>
            <a:bodyPr spcFirstLastPara="1" wrap="square" lIns="91425" tIns="91425" rIns="91425" bIns="91425" anchor="ctr" anchorCtr="0">
              <a:noAutofit/>
            </a:bodyPr>
            <a:lstStyle/>
            <a:p>
              <a:pPr algn="ctr"/>
              <a:r>
                <a:rPr lang="es" sz="3100" b="1" dirty="0">
                  <a:solidFill>
                    <a:srgbClr val="FFFFFF"/>
                  </a:solidFill>
                  <a:latin typeface="Montserrat"/>
                  <a:sym typeface="Montserrat"/>
                </a:rPr>
                <a:t>TEXTO 1</a:t>
              </a:r>
              <a:endParaRPr sz="3100" dirty="0">
                <a:solidFill>
                  <a:srgbClr val="FFFFFF"/>
                </a:solidFill>
              </a:endParaRPr>
            </a:p>
          </p:txBody>
        </p:sp>
        <p:sp>
          <p:nvSpPr>
            <p:cNvPr id="139" name="Google Shape;1181;p91">
              <a:extLst>
                <a:ext uri="{FF2B5EF4-FFF2-40B4-BE49-F238E27FC236}">
                  <a16:creationId xmlns:a16="http://schemas.microsoft.com/office/drawing/2014/main" id="{8A0B006D-E191-D147-BEB6-BE26959D62C9}"/>
                </a:ext>
              </a:extLst>
            </p:cNvPr>
            <p:cNvSpPr/>
            <p:nvPr/>
          </p:nvSpPr>
          <p:spPr>
            <a:xfrm>
              <a:off x="3813234" y="2302054"/>
              <a:ext cx="1475999" cy="450925"/>
            </a:xfrm>
            <a:prstGeom prst="rect">
              <a:avLst/>
            </a:prstGeom>
            <a:solidFill>
              <a:srgbClr val="7C51A0"/>
            </a:solidFill>
            <a:ln>
              <a:noFill/>
            </a:ln>
          </p:spPr>
          <p:txBody>
            <a:bodyPr spcFirstLastPara="1" wrap="square" lIns="91425" tIns="91425" rIns="91425" bIns="91425" anchor="ctr" anchorCtr="0">
              <a:noAutofit/>
            </a:bodyPr>
            <a:lstStyle/>
            <a:p>
              <a:pPr algn="ctr"/>
              <a:r>
                <a:rPr lang="es" sz="3100" b="1" dirty="0">
                  <a:solidFill>
                    <a:srgbClr val="FFFFFF"/>
                  </a:solidFill>
                  <a:latin typeface="Montserrat"/>
                  <a:sym typeface="Montserrat"/>
                </a:rPr>
                <a:t>TEXTO 1</a:t>
              </a:r>
              <a:endParaRPr sz="3100" dirty="0">
                <a:solidFill>
                  <a:srgbClr val="FFFFFF"/>
                </a:solidFill>
              </a:endParaRPr>
            </a:p>
          </p:txBody>
        </p:sp>
      </p:grpSp>
    </p:spTree>
    <p:extLst>
      <p:ext uri="{BB962C8B-B14F-4D97-AF65-F5344CB8AC3E}">
        <p14:creationId xmlns:p14="http://schemas.microsoft.com/office/powerpoint/2010/main" val="1119526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2">
            <a:extLst>
              <a:ext uri="{FF2B5EF4-FFF2-40B4-BE49-F238E27FC236}">
                <a16:creationId xmlns:a16="http://schemas.microsoft.com/office/drawing/2014/main" id="{348C2E17-B5AF-C74C-A735-75F6F707023B}"/>
              </a:ext>
            </a:extLst>
          </p:cNvPr>
          <p:cNvSpPr>
            <a:spLocks noChangeArrowheads="1"/>
          </p:cNvSpPr>
          <p:nvPr/>
        </p:nvSpPr>
        <p:spPr bwMode="auto">
          <a:xfrm>
            <a:off x="1067334" y="4815523"/>
            <a:ext cx="3017466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s-ES_tradnl" altLang="es-ES_tradnl" sz="6600" b="1" dirty="0">
                <a:solidFill>
                  <a:srgbClr val="00358E"/>
                </a:solidFill>
                <a:latin typeface="Encode Sans" pitchFamily="2" charset="77"/>
                <a:ea typeface="Montserrat" charset="0"/>
                <a:cs typeface="Montserrat" charset="0"/>
              </a:rPr>
              <a:t>T</a:t>
            </a:r>
            <a:r>
              <a:rPr lang="es-ES" altLang="es-ES_tradnl" sz="6600" b="1" dirty="0">
                <a:solidFill>
                  <a:srgbClr val="00358E"/>
                </a:solidFill>
                <a:latin typeface="Encode Sans" pitchFamily="2" charset="77"/>
                <a:ea typeface="Montserrat" charset="0"/>
                <a:cs typeface="Montserrat" charset="0"/>
              </a:rPr>
              <a:t>ÍTULO SIMULADO 1 LÍNEA LOREM IPSUM IS SIMPLY DUMMY</a:t>
            </a:r>
            <a:endParaRPr lang="es-ES_tradnl" altLang="es-ES_tradnl" sz="6600" b="1" dirty="0">
              <a:solidFill>
                <a:srgbClr val="00358E"/>
              </a:solidFill>
              <a:latin typeface="Encode Sans" pitchFamily="2" charset="77"/>
              <a:ea typeface="Montserrat" charset="0"/>
              <a:cs typeface="Montserrat" charset="0"/>
            </a:endParaRPr>
          </a:p>
        </p:txBody>
      </p:sp>
      <p:sp>
        <p:nvSpPr>
          <p:cNvPr id="3" name="Rectángulo 3">
            <a:extLst>
              <a:ext uri="{FF2B5EF4-FFF2-40B4-BE49-F238E27FC236}">
                <a16:creationId xmlns:a16="http://schemas.microsoft.com/office/drawing/2014/main" id="{67474C00-7419-A848-BFE8-54CECF6F07E1}"/>
              </a:ext>
            </a:extLst>
          </p:cNvPr>
          <p:cNvSpPr>
            <a:spLocks noChangeArrowheads="1"/>
          </p:cNvSpPr>
          <p:nvPr/>
        </p:nvSpPr>
        <p:spPr bwMode="auto">
          <a:xfrm>
            <a:off x="1066800" y="6006392"/>
            <a:ext cx="30174665" cy="2495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lnSpc>
                <a:spcPts val="5000"/>
              </a:lnSpc>
            </a:pPr>
            <a:r>
              <a:rPr lang="es-ES_tradnl" altLang="es-ES_tradnl" sz="4000" b="1" dirty="0">
                <a:solidFill>
                  <a:srgbClr val="00ABD6"/>
                </a:solidFill>
                <a:latin typeface="Encode Sans" pitchFamily="2" charset="77"/>
                <a:ea typeface="Montserrat" charset="0"/>
                <a:cs typeface="Montserrat" charset="0"/>
              </a:rPr>
              <a:t>N. Apellido</a:t>
            </a:r>
            <a:r>
              <a:rPr lang="es-ES_tradnl" altLang="es-ES_tradnl" sz="4000" b="1" baseline="30000" dirty="0">
                <a:solidFill>
                  <a:srgbClr val="00ABD6"/>
                </a:solidFill>
                <a:latin typeface="Encode Sans" pitchFamily="2" charset="77"/>
                <a:ea typeface="Montserrat" charset="0"/>
                <a:cs typeface="Montserrat" charset="0"/>
              </a:rPr>
              <a:t>(1)</a:t>
            </a:r>
            <a:r>
              <a:rPr lang="es-ES_tradnl" altLang="es-ES_tradnl" sz="4000" b="1" dirty="0">
                <a:solidFill>
                  <a:srgbClr val="00ABD6"/>
                </a:solidFill>
                <a:latin typeface="Encode Sans" pitchFamily="2" charset="77"/>
                <a:ea typeface="Montserrat" charset="0"/>
                <a:cs typeface="Montserrat" charset="0"/>
              </a:rPr>
              <a:t>, N. Apellido, N. Apellido, N. Apellido y N. Apellido</a:t>
            </a:r>
          </a:p>
          <a:p>
            <a:pPr eaLnBrk="1" hangingPunct="1">
              <a:lnSpc>
                <a:spcPts val="4600"/>
              </a:lnSpc>
            </a:pPr>
            <a:r>
              <a:rPr lang="es-ES_tradnl" altLang="es-ES_tradnl" sz="3400" b="1" dirty="0">
                <a:solidFill>
                  <a:srgbClr val="00358E"/>
                </a:solidFill>
                <a:latin typeface="Encode Sans" pitchFamily="2" charset="77"/>
                <a:ea typeface="Montserrat" charset="0"/>
                <a:cs typeface="Montserrat" charset="0"/>
              </a:rPr>
              <a:t>(1) Programa de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(2) Texto simulado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(3) Texto simulado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de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lorem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Ipsum</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is</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simply</a:t>
            </a:r>
            <a:r>
              <a:rPr lang="es-ES_tradnl" altLang="es-ES_tradnl" sz="3400" b="1" dirty="0">
                <a:solidFill>
                  <a:srgbClr val="00358E"/>
                </a:solidFill>
                <a:latin typeface="Encode Sans" pitchFamily="2" charset="77"/>
                <a:ea typeface="Montserrat" charset="0"/>
                <a:cs typeface="Montserrat" charset="0"/>
              </a:rPr>
              <a:t> </a:t>
            </a:r>
            <a:r>
              <a:rPr lang="es-ES_tradnl" altLang="es-ES_tradnl" sz="3400" b="1" dirty="0" err="1">
                <a:solidFill>
                  <a:srgbClr val="00358E"/>
                </a:solidFill>
                <a:latin typeface="Encode Sans" pitchFamily="2" charset="77"/>
                <a:ea typeface="Montserrat" charset="0"/>
                <a:cs typeface="Montserrat" charset="0"/>
              </a:rPr>
              <a:t>dummy</a:t>
            </a:r>
            <a:r>
              <a:rPr lang="es-ES_tradnl" altLang="es-ES_tradnl" sz="3400" b="1" dirty="0">
                <a:solidFill>
                  <a:srgbClr val="00358E"/>
                </a:solidFill>
                <a:latin typeface="Encode Sans" pitchFamily="2" charset="77"/>
                <a:ea typeface="Montserrat" charset="0"/>
                <a:cs typeface="Montserrat" charset="0"/>
              </a:rPr>
              <a:t> </a:t>
            </a:r>
          </a:p>
          <a:p>
            <a:pPr eaLnBrk="1" hangingPunct="1">
              <a:lnSpc>
                <a:spcPts val="5000"/>
              </a:lnSpc>
            </a:pPr>
            <a:r>
              <a:rPr lang="es-ES_tradnl" altLang="es-ES_tradnl" sz="3400" dirty="0">
                <a:solidFill>
                  <a:srgbClr val="00358E"/>
                </a:solidFill>
                <a:latin typeface="Encode Sans" pitchFamily="2" charset="77"/>
                <a:ea typeface="Montserrat" charset="0"/>
                <a:cs typeface="Montserrat" charset="0"/>
              </a:rPr>
              <a:t>INTI, Av. Gral. Paz 5445, San Martín, Bs. As., Argentina | </a:t>
            </a:r>
            <a:r>
              <a:rPr lang="es-ES_tradnl" altLang="es-ES_tradnl" sz="3400" dirty="0" err="1">
                <a:solidFill>
                  <a:srgbClr val="00358E"/>
                </a:solidFill>
                <a:latin typeface="Encode Sans" pitchFamily="2" charset="77"/>
                <a:ea typeface="Montserrat" charset="0"/>
                <a:cs typeface="Montserrat" charset="0"/>
              </a:rPr>
              <a:t>alvarez@inti.gob.ar</a:t>
            </a:r>
            <a:endParaRPr lang="es-ES_tradnl" altLang="es-ES_tradnl" sz="3400" dirty="0">
              <a:solidFill>
                <a:srgbClr val="00358E"/>
              </a:solidFill>
              <a:latin typeface="Encode Sans" pitchFamily="2" charset="77"/>
              <a:ea typeface="Montserrat" charset="0"/>
              <a:cs typeface="Montserrat" charset="0"/>
            </a:endParaRPr>
          </a:p>
        </p:txBody>
      </p:sp>
      <p:sp>
        <p:nvSpPr>
          <p:cNvPr id="4" name="AutoShape 36">
            <a:extLst>
              <a:ext uri="{FF2B5EF4-FFF2-40B4-BE49-F238E27FC236}">
                <a16:creationId xmlns:a16="http://schemas.microsoft.com/office/drawing/2014/main" id="{B25EFA5E-9382-CA43-80AB-F21F799EB93E}"/>
              </a:ext>
            </a:extLst>
          </p:cNvPr>
          <p:cNvSpPr>
            <a:spLocks noChangeArrowheads="1"/>
          </p:cNvSpPr>
          <p:nvPr/>
        </p:nvSpPr>
        <p:spPr bwMode="auto">
          <a:xfrm>
            <a:off x="16946986" y="18171572"/>
            <a:ext cx="13760610" cy="6693815"/>
          </a:xfrm>
          <a:custGeom>
            <a:avLst/>
            <a:gdLst>
              <a:gd name="T0" fmla="*/ 0 w 10274300"/>
              <a:gd name="T1" fmla="*/ 0 h 21113750"/>
              <a:gd name="T2" fmla="*/ 62816485 w 10274300"/>
              <a:gd name="T3" fmla="*/ 0 h 21113750"/>
              <a:gd name="T4" fmla="*/ 62816485 w 10274300"/>
              <a:gd name="T5" fmla="*/ 1301065 h 21113750"/>
              <a:gd name="T6" fmla="*/ 0 w 10274300"/>
              <a:gd name="T7" fmla="*/ 1301065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358E"/>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a:t>
            </a: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endParaRPr lang="es-AR" altLang="es-ES" sz="3100" dirty="0">
              <a:solidFill>
                <a:srgbClr val="00358E"/>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358E"/>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a:t>
            </a:r>
          </a:p>
        </p:txBody>
      </p:sp>
      <p:sp>
        <p:nvSpPr>
          <p:cNvPr id="5" name="Rectangle 37">
            <a:extLst>
              <a:ext uri="{FF2B5EF4-FFF2-40B4-BE49-F238E27FC236}">
                <a16:creationId xmlns:a16="http://schemas.microsoft.com/office/drawing/2014/main" id="{90926E04-E2B6-9E42-9CF6-4717E479B245}"/>
              </a:ext>
            </a:extLst>
          </p:cNvPr>
          <p:cNvSpPr>
            <a:spLocks noChangeArrowheads="1"/>
          </p:cNvSpPr>
          <p:nvPr/>
        </p:nvSpPr>
        <p:spPr bwMode="auto">
          <a:xfrm>
            <a:off x="1077913" y="33820077"/>
            <a:ext cx="30243462" cy="6263582"/>
          </a:xfrm>
          <a:prstGeom prst="rect">
            <a:avLst/>
          </a:prstGeom>
          <a:noFill/>
          <a:ln w="50760">
            <a:solidFill>
              <a:srgbClr val="00ABD6"/>
            </a:solidFill>
            <a:miter lim="800000"/>
            <a:headEnd/>
            <a:tailEnd/>
          </a:ln>
          <a:effectLst/>
        </p:spPr>
        <p:txBody>
          <a:bodyPr wrap="none" anchor="ctr"/>
          <a:lstStyle/>
          <a:p>
            <a:pPr defTabSz="2089147" fontAlgn="auto">
              <a:spcBef>
                <a:spcPts val="0"/>
              </a:spcBef>
              <a:spcAft>
                <a:spcPts val="0"/>
              </a:spcAft>
              <a:defRPr/>
            </a:pPr>
            <a:endParaRPr lang="en-US" sz="8216" dirty="0">
              <a:latin typeface="+mn-lt"/>
              <a:ea typeface="+mn-ea"/>
              <a:cs typeface="+mn-cs"/>
            </a:endParaRPr>
          </a:p>
        </p:txBody>
      </p:sp>
      <p:sp>
        <p:nvSpPr>
          <p:cNvPr id="6" name="AutoShape 36">
            <a:extLst>
              <a:ext uri="{FF2B5EF4-FFF2-40B4-BE49-F238E27FC236}">
                <a16:creationId xmlns:a16="http://schemas.microsoft.com/office/drawing/2014/main" id="{B8023C3D-1422-7E4A-AA89-8D612A121D79}"/>
              </a:ext>
            </a:extLst>
          </p:cNvPr>
          <p:cNvSpPr>
            <a:spLocks noChangeArrowheads="1"/>
          </p:cNvSpPr>
          <p:nvPr/>
        </p:nvSpPr>
        <p:spPr bwMode="auto">
          <a:xfrm>
            <a:off x="1691693" y="17519624"/>
            <a:ext cx="14005506" cy="4621060"/>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solidFill>
                  <a:srgbClr val="00358E"/>
                </a:solidFill>
                <a:latin typeface="Encode Sans" pitchFamily="2" charset="77"/>
                <a:ea typeface="Montserrat" charset="0"/>
                <a:cs typeface="Montserrat" charset="0"/>
              </a:rPr>
              <a:t>2. Situación Inicial</a:t>
            </a:r>
            <a:endParaRPr lang="es-AR" altLang="es-ES" sz="4400" b="1" dirty="0">
              <a:solidFill>
                <a:srgbClr val="00358E"/>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err="1">
                <a:solidFill>
                  <a:srgbClr val="00358E"/>
                </a:solidFill>
                <a:latin typeface="Encode Sans" pitchFamily="2" charset="77"/>
                <a:ea typeface="Montserrat" charset="0"/>
                <a:cs typeface="Montserrat" charset="0"/>
              </a:rPr>
              <a:t>Lorem</a:t>
            </a:r>
            <a:r>
              <a:rPr lang="es-AR" altLang="es-ES" sz="3100" dirty="0">
                <a:solidFill>
                  <a:srgbClr val="00358E"/>
                </a:solidFill>
                <a:latin typeface="Encode Sans" pitchFamily="2" charset="77"/>
                <a:ea typeface="Montserrat" charset="0"/>
                <a:cs typeface="Montserrat" charset="0"/>
              </a:rPr>
              <a:t> Ipsum is simply dummy text of the printing and typesetting industry. Lorem Ipsum has been the industry's standard dummy text ever </a:t>
            </a:r>
            <a:r>
              <a:rPr lang="es-AR" altLang="es-ES" sz="3100" b="1" dirty="0">
                <a:solidFill>
                  <a:srgbClr val="00358E"/>
                </a:solidFill>
                <a:latin typeface="Encode Sans" pitchFamily="2" charset="77"/>
                <a:ea typeface="Montserrat" charset="0"/>
                <a:cs typeface="Montserrat" charset="0"/>
              </a:rPr>
              <a:t>since the 1500s</a:t>
            </a:r>
            <a:r>
              <a:rPr lang="es-AR" altLang="es-ES" sz="3100" dirty="0">
                <a:solidFill>
                  <a:srgbClr val="00358E"/>
                </a:solidFill>
                <a:latin typeface="Encode Sans" pitchFamily="2" charset="77"/>
                <a:ea typeface="Montserrat" charset="0"/>
                <a:cs typeface="Montserrat" charset="0"/>
              </a:rPr>
              <a:t>, when an unknown printer took a galley of type and scrambled it to make a </a:t>
            </a:r>
            <a:r>
              <a:rPr lang="es-AR" altLang="es-ES" sz="3100" b="1" dirty="0">
                <a:solidFill>
                  <a:srgbClr val="00358E"/>
                </a:solidFill>
                <a:latin typeface="Encode Sans" pitchFamily="2" charset="77"/>
                <a:ea typeface="Montserrat" charset="0"/>
                <a:cs typeface="Montserrat" charset="0"/>
              </a:rPr>
              <a:t>type specimen </a:t>
            </a:r>
            <a:r>
              <a:rPr lang="es-AR" altLang="es-ES" sz="3100" dirty="0">
                <a:solidFill>
                  <a:srgbClr val="00358E"/>
                </a:solidFill>
                <a:latin typeface="Encode Sans" pitchFamily="2" charset="77"/>
                <a:ea typeface="Montserrat" charset="0"/>
                <a:cs typeface="Montserrat" charset="0"/>
              </a:rPr>
              <a:t>book. It has survived not only five centuries, but also the leap into electronic typesetting, remaining essentially unchanged.</a:t>
            </a:r>
            <a:endParaRPr lang="es-ES" altLang="es-ES" sz="3100" dirty="0">
              <a:solidFill>
                <a:srgbClr val="00358E"/>
              </a:solidFill>
              <a:latin typeface="Encode Sans" pitchFamily="2" charset="77"/>
              <a:ea typeface="Montserrat" charset="0"/>
              <a:cs typeface="Montserrat" charset="0"/>
            </a:endParaRPr>
          </a:p>
        </p:txBody>
      </p:sp>
      <p:graphicFrame>
        <p:nvGraphicFramePr>
          <p:cNvPr id="7" name="Object 30">
            <a:extLst>
              <a:ext uri="{FF2B5EF4-FFF2-40B4-BE49-F238E27FC236}">
                <a16:creationId xmlns:a16="http://schemas.microsoft.com/office/drawing/2014/main" id="{AB51BE3A-C9BD-1D47-B8D4-B6F21F72D003}"/>
              </a:ext>
            </a:extLst>
          </p:cNvPr>
          <p:cNvGraphicFramePr>
            <a:graphicFrameLocks/>
          </p:cNvGraphicFramePr>
          <p:nvPr>
            <p:extLst>
              <p:ext uri="{D42A27DB-BD31-4B8C-83A1-F6EECF244321}">
                <p14:modId xmlns:p14="http://schemas.microsoft.com/office/powerpoint/2010/main" val="3140505652"/>
              </p:ext>
            </p:extLst>
          </p:nvPr>
        </p:nvGraphicFramePr>
        <p:xfrm>
          <a:off x="2223745" y="21393291"/>
          <a:ext cx="12101856" cy="7179592"/>
        </p:xfrm>
        <a:graphic>
          <a:graphicData uri="http://schemas.openxmlformats.org/presentationml/2006/ole">
            <mc:AlternateContent xmlns:mc="http://schemas.openxmlformats.org/markup-compatibility/2006">
              <mc:Choice xmlns:v="urn:schemas-microsoft-com:vml" Requires="v">
                <p:oleObj r:id="rId2" imgW="14893819" imgH="8833870" progId="">
                  <p:embed/>
                </p:oleObj>
              </mc:Choice>
              <mc:Fallback>
                <p:oleObj r:id="rId2" imgW="14893819" imgH="8833870" progId="">
                  <p:embed/>
                  <p:pic>
                    <p:nvPicPr>
                      <p:cNvPr id="7" name="Object 30">
                        <a:extLst>
                          <a:ext uri="{FF2B5EF4-FFF2-40B4-BE49-F238E27FC236}">
                            <a16:creationId xmlns:a16="http://schemas.microsoft.com/office/drawing/2014/main" id="{AB51BE3A-C9BD-1D47-B8D4-B6F21F72D00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3745" y="21393291"/>
                        <a:ext cx="12101856" cy="7179592"/>
                      </a:xfrm>
                      <a:prstGeom prst="rect">
                        <a:avLst/>
                      </a:prstGeom>
                      <a:noFill/>
                    </p:spPr>
                  </p:pic>
                </p:oleObj>
              </mc:Fallback>
            </mc:AlternateContent>
          </a:graphicData>
        </a:graphic>
      </p:graphicFrame>
      <p:sp>
        <p:nvSpPr>
          <p:cNvPr id="11" name="Rectángulo 10">
            <a:extLst>
              <a:ext uri="{FF2B5EF4-FFF2-40B4-BE49-F238E27FC236}">
                <a16:creationId xmlns:a16="http://schemas.microsoft.com/office/drawing/2014/main" id="{8EBFF6AA-7F45-B34F-A717-53FBAC55C1FA}"/>
              </a:ext>
            </a:extLst>
          </p:cNvPr>
          <p:cNvSpPr/>
          <p:nvPr/>
        </p:nvSpPr>
        <p:spPr>
          <a:xfrm>
            <a:off x="1108393" y="9141414"/>
            <a:ext cx="15121731" cy="7479685"/>
          </a:xfrm>
          <a:prstGeom prst="rect">
            <a:avLst/>
          </a:prstGeom>
          <a:solidFill>
            <a:srgbClr val="D0D3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12" name="AutoShape 36">
            <a:extLst>
              <a:ext uri="{FF2B5EF4-FFF2-40B4-BE49-F238E27FC236}">
                <a16:creationId xmlns:a16="http://schemas.microsoft.com/office/drawing/2014/main" id="{E52AB2BC-5FD0-C24A-885E-021587CD402A}"/>
              </a:ext>
            </a:extLst>
          </p:cNvPr>
          <p:cNvSpPr>
            <a:spLocks noChangeArrowheads="1"/>
          </p:cNvSpPr>
          <p:nvPr/>
        </p:nvSpPr>
        <p:spPr bwMode="auto">
          <a:xfrm>
            <a:off x="1691693" y="9799308"/>
            <a:ext cx="14005505" cy="6377611"/>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latin typeface="Encode Sans" pitchFamily="2" charset="77"/>
                <a:ea typeface="Montserrat" charset="0"/>
                <a:cs typeface="Montserrat" charset="0"/>
              </a:rPr>
              <a:t>1. </a:t>
            </a:r>
            <a:r>
              <a:rPr lang="es-AR" altLang="es-ES" sz="4400" b="1" dirty="0">
                <a:latin typeface="Encode Sans" pitchFamily="2" charset="77"/>
                <a:ea typeface="Montserrat" charset="0"/>
                <a:cs typeface="Montserrat" charset="0"/>
              </a:rPr>
              <a:t>Resumen del Caso</a:t>
            </a:r>
            <a:endParaRPr lang="es-AR" altLang="es-ES" sz="4400" b="1" dirty="0">
              <a:solidFill>
                <a:srgbClr val="000000"/>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err="1">
                <a:latin typeface="Encode Sans" pitchFamily="2" charset="77"/>
                <a:ea typeface="Montserrat" charset="0"/>
                <a:cs typeface="Montserrat" charset="0"/>
              </a:rPr>
              <a:t>Lorem</a:t>
            </a:r>
            <a:r>
              <a:rPr lang="es-AR" altLang="es-ES" sz="3100" dirty="0">
                <a:latin typeface="Encode Sans" pitchFamily="2" charset="77"/>
                <a:ea typeface="Montserrat" charset="0"/>
                <a:cs typeface="Montserrat" charset="0"/>
              </a:rPr>
              <a:t>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Lorem Ipsum passages, and more recently with desktop publishing software like Aldus PageMaker including versions of Lorem Ipsum.</a:t>
            </a:r>
            <a:endParaRPr lang="es-ES" altLang="es-ES" sz="3100" dirty="0">
              <a:latin typeface="Encode Sans" pitchFamily="2" charset="77"/>
              <a:ea typeface="Montserrat" charset="0"/>
              <a:cs typeface="Montserrat" charset="0"/>
            </a:endParaRPr>
          </a:p>
        </p:txBody>
      </p:sp>
      <p:sp>
        <p:nvSpPr>
          <p:cNvPr id="13" name="AutoShape 36">
            <a:extLst>
              <a:ext uri="{FF2B5EF4-FFF2-40B4-BE49-F238E27FC236}">
                <a16:creationId xmlns:a16="http://schemas.microsoft.com/office/drawing/2014/main" id="{94B5B177-6E20-CC47-B927-BE69A3641EE4}"/>
              </a:ext>
            </a:extLst>
          </p:cNvPr>
          <p:cNvSpPr>
            <a:spLocks noChangeArrowheads="1"/>
          </p:cNvSpPr>
          <p:nvPr/>
        </p:nvSpPr>
        <p:spPr bwMode="auto">
          <a:xfrm>
            <a:off x="1691692" y="29380084"/>
            <a:ext cx="14005506" cy="4621060"/>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solidFill>
                  <a:srgbClr val="00358E"/>
                </a:solidFill>
                <a:latin typeface="Encode Sans" pitchFamily="2" charset="77"/>
                <a:ea typeface="Montserrat" charset="0"/>
                <a:cs typeface="Montserrat" charset="0"/>
              </a:rPr>
              <a:t>3. </a:t>
            </a:r>
            <a:r>
              <a:rPr lang="es-AR" altLang="es-ES" sz="4400" b="1" dirty="0">
                <a:solidFill>
                  <a:srgbClr val="00358E"/>
                </a:solidFill>
                <a:latin typeface="Encode Sans" pitchFamily="2" charset="77"/>
                <a:ea typeface="Montserrat" charset="0"/>
                <a:cs typeface="Montserrat" charset="0"/>
              </a:rPr>
              <a:t>Herramientas o métodos utilizados</a:t>
            </a: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err="1">
                <a:solidFill>
                  <a:srgbClr val="00358E"/>
                </a:solidFill>
                <a:latin typeface="Encode Sans" pitchFamily="2" charset="77"/>
                <a:ea typeface="Montserrat" charset="0"/>
                <a:cs typeface="Montserrat" charset="0"/>
              </a:rPr>
              <a:t>Lorem</a:t>
            </a:r>
            <a:r>
              <a:rPr lang="es-AR" altLang="es-ES" sz="3100" dirty="0">
                <a:solidFill>
                  <a:srgbClr val="00358E"/>
                </a:solidFill>
                <a:latin typeface="Encode Sans" pitchFamily="2" charset="77"/>
                <a:ea typeface="Montserrat" charset="0"/>
                <a:cs typeface="Montserrat" charset="0"/>
              </a:rPr>
              <a:t>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endParaRPr lang="es-ES" altLang="es-ES" sz="3100" dirty="0">
              <a:solidFill>
                <a:srgbClr val="00358E"/>
              </a:solidFill>
              <a:latin typeface="Encode Sans" pitchFamily="2" charset="77"/>
              <a:ea typeface="Montserrat" charset="0"/>
              <a:cs typeface="Montserrat" charset="0"/>
            </a:endParaRPr>
          </a:p>
        </p:txBody>
      </p:sp>
      <p:sp>
        <p:nvSpPr>
          <p:cNvPr id="14" name="AutoShape 36">
            <a:extLst>
              <a:ext uri="{FF2B5EF4-FFF2-40B4-BE49-F238E27FC236}">
                <a16:creationId xmlns:a16="http://schemas.microsoft.com/office/drawing/2014/main" id="{F78A8090-4C84-3943-9E0B-F9EF9545E0EA}"/>
              </a:ext>
            </a:extLst>
          </p:cNvPr>
          <p:cNvSpPr>
            <a:spLocks noChangeArrowheads="1"/>
          </p:cNvSpPr>
          <p:nvPr/>
        </p:nvSpPr>
        <p:spPr bwMode="auto">
          <a:xfrm>
            <a:off x="1691693" y="34429951"/>
            <a:ext cx="14005506" cy="5355087"/>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ES" altLang="es-ES" sz="4400" b="1" dirty="0">
                <a:solidFill>
                  <a:srgbClr val="00ABD6"/>
                </a:solidFill>
                <a:latin typeface="Encode Sans" pitchFamily="2" charset="77"/>
                <a:ea typeface="Montserrat" charset="0"/>
                <a:cs typeface="Montserrat" charset="0"/>
              </a:rPr>
              <a:t>4. Resultados alcanzados</a:t>
            </a:r>
            <a:endParaRPr lang="es-AR" altLang="es-ES" sz="4400" b="1" dirty="0">
              <a:solidFill>
                <a:srgbClr val="00ABD6"/>
              </a:solidFill>
              <a:latin typeface="Encode Sans" pitchFamily="2" charset="77"/>
              <a:ea typeface="Montserrat" charset="0"/>
              <a:cs typeface="Montserrat" charset="0"/>
            </a:endParaRPr>
          </a:p>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err="1">
                <a:solidFill>
                  <a:srgbClr val="00ABD6"/>
                </a:solidFill>
                <a:latin typeface="Encode Sans" pitchFamily="2" charset="77"/>
                <a:ea typeface="Montserrat" charset="0"/>
                <a:cs typeface="Montserrat" charset="0"/>
              </a:rPr>
              <a:t>Lorem</a:t>
            </a:r>
            <a:r>
              <a:rPr lang="es-AR" altLang="es-ES" sz="3100" dirty="0">
                <a:solidFill>
                  <a:srgbClr val="00ABD6"/>
                </a:solidFill>
                <a:latin typeface="Encode Sans" pitchFamily="2" charset="77"/>
                <a:ea typeface="Montserrat" charset="0"/>
                <a:cs typeface="Montserrat" charset="0"/>
              </a:rPr>
              <a:t>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but also the leap into electronic.</a:t>
            </a:r>
            <a:endParaRPr lang="es-ES" altLang="es-ES" sz="3100" dirty="0">
              <a:solidFill>
                <a:srgbClr val="00ABD6"/>
              </a:solidFill>
              <a:latin typeface="Encode Sans" pitchFamily="2" charset="77"/>
              <a:ea typeface="Montserrat" charset="0"/>
              <a:cs typeface="Montserrat" charset="0"/>
            </a:endParaRPr>
          </a:p>
        </p:txBody>
      </p:sp>
      <p:sp>
        <p:nvSpPr>
          <p:cNvPr id="15" name="AutoShape 36">
            <a:extLst>
              <a:ext uri="{FF2B5EF4-FFF2-40B4-BE49-F238E27FC236}">
                <a16:creationId xmlns:a16="http://schemas.microsoft.com/office/drawing/2014/main" id="{FFC17663-3606-0341-A386-9070158F8E56}"/>
              </a:ext>
            </a:extLst>
          </p:cNvPr>
          <p:cNvSpPr>
            <a:spLocks noChangeArrowheads="1"/>
          </p:cNvSpPr>
          <p:nvPr/>
        </p:nvSpPr>
        <p:spPr bwMode="auto">
          <a:xfrm>
            <a:off x="16946986" y="35091818"/>
            <a:ext cx="13760610" cy="4693220"/>
          </a:xfrm>
          <a:custGeom>
            <a:avLst/>
            <a:gdLst>
              <a:gd name="T0" fmla="*/ 0 w 10274300"/>
              <a:gd name="T1" fmla="*/ 0 h 21113750"/>
              <a:gd name="T2" fmla="*/ 62816485 w 10274300"/>
              <a:gd name="T3" fmla="*/ 0 h 21113750"/>
              <a:gd name="T4" fmla="*/ 62816485 w 10274300"/>
              <a:gd name="T5" fmla="*/ 415657 h 21113750"/>
              <a:gd name="T6" fmla="*/ 0 w 10274300"/>
              <a:gd name="T7" fmla="*/ 415657 h 21113750"/>
              <a:gd name="T8" fmla="*/ 0 w 10274300"/>
              <a:gd name="T9" fmla="*/ 0 h 21113750"/>
              <a:gd name="T10" fmla="*/ 0 60000 65536"/>
              <a:gd name="T11" fmla="*/ 0 60000 65536"/>
              <a:gd name="T12" fmla="*/ 0 60000 65536"/>
              <a:gd name="T13" fmla="*/ 0 60000 65536"/>
              <a:gd name="T14" fmla="*/ 0 60000 65536"/>
              <a:gd name="T15" fmla="*/ 0 w 10274300"/>
              <a:gd name="T16" fmla="*/ 0 h 21113750"/>
              <a:gd name="T17" fmla="*/ 10274300 w 10274300"/>
              <a:gd name="T18" fmla="*/ 21113750 h 21113750"/>
            </a:gdLst>
            <a:ahLst/>
            <a:cxnLst>
              <a:cxn ang="T10">
                <a:pos x="T0" y="T1"/>
              </a:cxn>
              <a:cxn ang="T11">
                <a:pos x="T2" y="T3"/>
              </a:cxn>
              <a:cxn ang="T12">
                <a:pos x="T4" y="T5"/>
              </a:cxn>
              <a:cxn ang="T13">
                <a:pos x="T6" y="T7"/>
              </a:cxn>
              <a:cxn ang="T14">
                <a:pos x="T8" y="T9"/>
              </a:cxn>
            </a:cxnLst>
            <a:rect l="T15" t="T16" r="T17" b="T18"/>
            <a:pathLst>
              <a:path w="10274300" h="21113750">
                <a:moveTo>
                  <a:pt x="0" y="0"/>
                </a:moveTo>
                <a:lnTo>
                  <a:pt x="10274300" y="0"/>
                </a:lnTo>
                <a:lnTo>
                  <a:pt x="10274300" y="21113750"/>
                </a:lnTo>
                <a:lnTo>
                  <a:pt x="0" y="21113750"/>
                </a:lnTo>
                <a:lnTo>
                  <a:pt x="0" y="0"/>
                </a:lnTo>
                <a:close/>
              </a:path>
            </a:pathLst>
          </a:custGeom>
          <a:noFill/>
          <a:ln w="9525">
            <a:noFill/>
            <a:miter lim="800000"/>
            <a:headEnd/>
            <a:tailEnd/>
          </a:ln>
        </p:spPr>
        <p:txBody>
          <a:bodyPr lIns="0" tIns="0" rIns="0" bIns="0">
            <a:noAutofit/>
          </a:bodyPr>
          <a:lstStyle/>
          <a:p>
            <a:pPr algn="just">
              <a:lnSpc>
                <a:spcPts val="4000"/>
              </a:lnSpc>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dirty="0">
                <a:solidFill>
                  <a:srgbClr val="00ABD6"/>
                </a:solidFill>
                <a:latin typeface="Encode Sans" pitchFamily="2" charset="77"/>
                <a:ea typeface="Montserrat" charset="0"/>
                <a:cs typeface="Montserrat" charset="0"/>
              </a:rPr>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a:t>
            </a:r>
            <a:endParaRPr lang="es-ES" altLang="es-ES" sz="3100" dirty="0">
              <a:solidFill>
                <a:srgbClr val="00ABD6"/>
              </a:solidFill>
              <a:latin typeface="Encode Sans" pitchFamily="2" charset="77"/>
              <a:ea typeface="Montserrat" charset="0"/>
              <a:cs typeface="Montserrat" charset="0"/>
            </a:endParaRPr>
          </a:p>
        </p:txBody>
      </p:sp>
      <p:sp>
        <p:nvSpPr>
          <p:cNvPr id="52" name="Google Shape;1181;p91">
            <a:extLst>
              <a:ext uri="{FF2B5EF4-FFF2-40B4-BE49-F238E27FC236}">
                <a16:creationId xmlns:a16="http://schemas.microsoft.com/office/drawing/2014/main" id="{4A55E059-F39C-5640-9B27-020DA77B1971}"/>
              </a:ext>
            </a:extLst>
          </p:cNvPr>
          <p:cNvSpPr/>
          <p:nvPr/>
        </p:nvSpPr>
        <p:spPr>
          <a:xfrm>
            <a:off x="17036971" y="16017280"/>
            <a:ext cx="13760610" cy="662473"/>
          </a:xfrm>
          <a:prstGeom prst="rect">
            <a:avLst/>
          </a:prstGeom>
          <a:solidFill>
            <a:srgbClr val="7C51A0"/>
          </a:solidFill>
          <a:ln>
            <a:noFill/>
          </a:ln>
        </p:spPr>
        <p:txBody>
          <a:bodyPr spcFirstLastPara="1" wrap="square" lIns="91425" tIns="91425" rIns="91425" bIns="91425" anchor="ctr" anchorCtr="0">
            <a:noAutofit/>
          </a:bodyPr>
          <a:lstStyle/>
          <a:p>
            <a:pPr algn="ctr"/>
            <a:r>
              <a:rPr lang="es" sz="3100" b="1" dirty="0">
                <a:solidFill>
                  <a:srgbClr val="FFFFFF"/>
                </a:solidFill>
                <a:latin typeface="Encode Sans" pitchFamily="2" charset="77"/>
                <a:sym typeface="Montserrat"/>
              </a:rPr>
              <a:t>EJEMPLO DE ÍCONOS</a:t>
            </a:r>
            <a:endParaRPr sz="3100" dirty="0">
              <a:solidFill>
                <a:srgbClr val="FFFFFF"/>
              </a:solidFill>
              <a:latin typeface="Encode Sans" pitchFamily="2" charset="77"/>
            </a:endParaRPr>
          </a:p>
        </p:txBody>
      </p:sp>
      <p:sp>
        <p:nvSpPr>
          <p:cNvPr id="175" name="40 Elipse">
            <a:extLst>
              <a:ext uri="{FF2B5EF4-FFF2-40B4-BE49-F238E27FC236}">
                <a16:creationId xmlns:a16="http://schemas.microsoft.com/office/drawing/2014/main" id="{F2F1B51B-E749-3A42-A89A-1B9E582E4802}"/>
              </a:ext>
            </a:extLst>
          </p:cNvPr>
          <p:cNvSpPr/>
          <p:nvPr/>
        </p:nvSpPr>
        <p:spPr>
          <a:xfrm>
            <a:off x="27598170" y="30527981"/>
            <a:ext cx="393951" cy="393951"/>
          </a:xfrm>
          <a:prstGeom prst="ellipse">
            <a:avLst/>
          </a:prstGeom>
          <a:solidFill>
            <a:srgbClr val="00AB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dirty="0"/>
          </a:p>
        </p:txBody>
      </p:sp>
      <p:sp>
        <p:nvSpPr>
          <p:cNvPr id="176" name="22 Rectángulo">
            <a:extLst>
              <a:ext uri="{FF2B5EF4-FFF2-40B4-BE49-F238E27FC236}">
                <a16:creationId xmlns:a16="http://schemas.microsoft.com/office/drawing/2014/main" id="{453D5318-781C-754E-85D5-70E422F022D9}"/>
              </a:ext>
            </a:extLst>
          </p:cNvPr>
          <p:cNvSpPr/>
          <p:nvPr/>
        </p:nvSpPr>
        <p:spPr>
          <a:xfrm>
            <a:off x="28197586" y="30514649"/>
            <a:ext cx="3433854" cy="369332"/>
          </a:xfrm>
          <a:prstGeom prst="rect">
            <a:avLst/>
          </a:prstGeom>
        </p:spPr>
        <p:txBody>
          <a:bodyPr wrap="square" lIns="0" tIns="0" rIns="0" bIns="0">
            <a:spAutoFit/>
          </a:bodyPr>
          <a:lstStyle/>
          <a:p>
            <a:pPr>
              <a:defRPr sz="1400" b="0" i="0" u="none" strike="noStrike" kern="1200" spc="0" baseline="0">
                <a:solidFill>
                  <a:prstClr val="black">
                    <a:lumMod val="65000"/>
                    <a:lumOff val="35000"/>
                  </a:prstClr>
                </a:solidFill>
                <a:latin typeface="+mn-lt"/>
                <a:ea typeface="+mn-ea"/>
                <a:cs typeface="+mn-cs"/>
              </a:defRPr>
            </a:pPr>
            <a:r>
              <a:rPr lang="en-US" sz="2400" dirty="0" err="1">
                <a:solidFill>
                  <a:srgbClr val="333F48"/>
                </a:solidFill>
                <a:latin typeface="Encode Sans" pitchFamily="2" charset="77"/>
              </a:rPr>
              <a:t>Referencia</a:t>
            </a:r>
            <a:r>
              <a:rPr lang="en-US" sz="2400" dirty="0">
                <a:solidFill>
                  <a:srgbClr val="333F48"/>
                </a:solidFill>
                <a:latin typeface="Encode Sans" pitchFamily="2" charset="77"/>
              </a:rPr>
              <a:t> </a:t>
            </a:r>
            <a:r>
              <a:rPr lang="en-US" sz="2400" dirty="0" err="1">
                <a:solidFill>
                  <a:srgbClr val="333F48"/>
                </a:solidFill>
                <a:latin typeface="Encode Sans" pitchFamily="2" charset="77"/>
              </a:rPr>
              <a:t>número</a:t>
            </a:r>
            <a:r>
              <a:rPr lang="en-US" sz="2400" dirty="0">
                <a:solidFill>
                  <a:srgbClr val="333F48"/>
                </a:solidFill>
                <a:latin typeface="Encode Sans" pitchFamily="2" charset="77"/>
              </a:rPr>
              <a:t> 1</a:t>
            </a:r>
          </a:p>
        </p:txBody>
      </p:sp>
      <p:sp>
        <p:nvSpPr>
          <p:cNvPr id="173" name="40 Elipse">
            <a:extLst>
              <a:ext uri="{FF2B5EF4-FFF2-40B4-BE49-F238E27FC236}">
                <a16:creationId xmlns:a16="http://schemas.microsoft.com/office/drawing/2014/main" id="{23EC68BB-96A0-8346-A4AA-D6FB8C4A763F}"/>
              </a:ext>
            </a:extLst>
          </p:cNvPr>
          <p:cNvSpPr/>
          <p:nvPr/>
        </p:nvSpPr>
        <p:spPr>
          <a:xfrm>
            <a:off x="27598160" y="31073104"/>
            <a:ext cx="393952" cy="393952"/>
          </a:xfrm>
          <a:prstGeom prst="ellipse">
            <a:avLst/>
          </a:prstGeom>
          <a:solidFill>
            <a:srgbClr val="7C51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a:p>
        </p:txBody>
      </p:sp>
      <p:sp>
        <p:nvSpPr>
          <p:cNvPr id="174" name="22 Rectángulo">
            <a:extLst>
              <a:ext uri="{FF2B5EF4-FFF2-40B4-BE49-F238E27FC236}">
                <a16:creationId xmlns:a16="http://schemas.microsoft.com/office/drawing/2014/main" id="{1D5DCE36-0C08-FB45-B4B6-632E7C58F2B0}"/>
              </a:ext>
            </a:extLst>
          </p:cNvPr>
          <p:cNvSpPr/>
          <p:nvPr/>
        </p:nvSpPr>
        <p:spPr>
          <a:xfrm>
            <a:off x="28197577" y="31075284"/>
            <a:ext cx="3433859" cy="369332"/>
          </a:xfrm>
          <a:prstGeom prst="rect">
            <a:avLst/>
          </a:prstGeom>
        </p:spPr>
        <p:txBody>
          <a:bodyPr wrap="square" lIns="0" tIns="0" rIns="0" bIns="0">
            <a:spAutoFit/>
          </a:bodyPr>
          <a:lstStyle/>
          <a:p>
            <a:pPr>
              <a:defRPr sz="1400" b="0" i="0" u="none" strike="noStrike" kern="1200" spc="0" baseline="0">
                <a:solidFill>
                  <a:prstClr val="black">
                    <a:lumMod val="65000"/>
                    <a:lumOff val="35000"/>
                  </a:prstClr>
                </a:solidFill>
                <a:latin typeface="+mn-lt"/>
                <a:ea typeface="+mn-ea"/>
                <a:cs typeface="+mn-cs"/>
              </a:defRPr>
            </a:pPr>
            <a:r>
              <a:rPr lang="en-US" sz="2400" dirty="0" err="1">
                <a:solidFill>
                  <a:srgbClr val="333F48"/>
                </a:solidFill>
                <a:latin typeface="Encode Sans" pitchFamily="2" charset="77"/>
              </a:rPr>
              <a:t>Referencia</a:t>
            </a:r>
            <a:r>
              <a:rPr lang="en-US" sz="2400" dirty="0">
                <a:solidFill>
                  <a:srgbClr val="333F48"/>
                </a:solidFill>
                <a:latin typeface="Encode Sans" pitchFamily="2" charset="77"/>
              </a:rPr>
              <a:t> </a:t>
            </a:r>
            <a:r>
              <a:rPr lang="en-US" sz="2400" dirty="0" err="1">
                <a:solidFill>
                  <a:srgbClr val="333F48"/>
                </a:solidFill>
                <a:latin typeface="Encode Sans" pitchFamily="2" charset="77"/>
              </a:rPr>
              <a:t>número</a:t>
            </a:r>
            <a:r>
              <a:rPr lang="en-US" sz="2400" dirty="0">
                <a:solidFill>
                  <a:srgbClr val="333F48"/>
                </a:solidFill>
                <a:latin typeface="Encode Sans" pitchFamily="2" charset="77"/>
              </a:rPr>
              <a:t> 2</a:t>
            </a:r>
          </a:p>
        </p:txBody>
      </p:sp>
      <p:sp>
        <p:nvSpPr>
          <p:cNvPr id="171" name="40 Elipse">
            <a:extLst>
              <a:ext uri="{FF2B5EF4-FFF2-40B4-BE49-F238E27FC236}">
                <a16:creationId xmlns:a16="http://schemas.microsoft.com/office/drawing/2014/main" id="{05DDB5A6-CC91-A649-9237-4567ADD361A6}"/>
              </a:ext>
            </a:extLst>
          </p:cNvPr>
          <p:cNvSpPr/>
          <p:nvPr/>
        </p:nvSpPr>
        <p:spPr>
          <a:xfrm>
            <a:off x="27598160" y="31618228"/>
            <a:ext cx="393952" cy="393952"/>
          </a:xfrm>
          <a:prstGeom prst="ellipse">
            <a:avLst/>
          </a:prstGeom>
          <a:solidFill>
            <a:srgbClr val="FFC2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a:p>
        </p:txBody>
      </p:sp>
      <p:sp>
        <p:nvSpPr>
          <p:cNvPr id="172" name="22 Rectángulo">
            <a:extLst>
              <a:ext uri="{FF2B5EF4-FFF2-40B4-BE49-F238E27FC236}">
                <a16:creationId xmlns:a16="http://schemas.microsoft.com/office/drawing/2014/main" id="{7F6BD182-FCF0-CE45-9FA4-5367A8851C65}"/>
              </a:ext>
            </a:extLst>
          </p:cNvPr>
          <p:cNvSpPr/>
          <p:nvPr/>
        </p:nvSpPr>
        <p:spPr>
          <a:xfrm>
            <a:off x="28197577" y="31604432"/>
            <a:ext cx="3433859" cy="369332"/>
          </a:xfrm>
          <a:prstGeom prst="rect">
            <a:avLst/>
          </a:prstGeom>
        </p:spPr>
        <p:txBody>
          <a:bodyPr wrap="square" lIns="0" tIns="0" rIns="0" bIns="0">
            <a:spAutoFit/>
          </a:bodyPr>
          <a:lstStyle/>
          <a:p>
            <a:pPr>
              <a:defRPr sz="1400" b="0" i="0" u="none" strike="noStrike" kern="1200" spc="0" baseline="0">
                <a:solidFill>
                  <a:prstClr val="black">
                    <a:lumMod val="65000"/>
                    <a:lumOff val="35000"/>
                  </a:prstClr>
                </a:solidFill>
                <a:latin typeface="+mn-lt"/>
                <a:ea typeface="+mn-ea"/>
                <a:cs typeface="+mn-cs"/>
              </a:defRPr>
            </a:pPr>
            <a:r>
              <a:rPr lang="en-US" sz="2400" dirty="0" err="1">
                <a:solidFill>
                  <a:srgbClr val="333F48"/>
                </a:solidFill>
                <a:latin typeface="Encode Sans" pitchFamily="2" charset="77"/>
              </a:rPr>
              <a:t>Referencia</a:t>
            </a:r>
            <a:r>
              <a:rPr lang="en-US" sz="2400" dirty="0">
                <a:solidFill>
                  <a:srgbClr val="333F48"/>
                </a:solidFill>
                <a:latin typeface="Encode Sans" pitchFamily="2" charset="77"/>
              </a:rPr>
              <a:t> </a:t>
            </a:r>
            <a:r>
              <a:rPr lang="en-US" sz="2400" dirty="0" err="1">
                <a:solidFill>
                  <a:srgbClr val="333F48"/>
                </a:solidFill>
                <a:latin typeface="Encode Sans" pitchFamily="2" charset="77"/>
              </a:rPr>
              <a:t>número</a:t>
            </a:r>
            <a:r>
              <a:rPr lang="en-US" sz="2400" dirty="0">
                <a:solidFill>
                  <a:srgbClr val="333F48"/>
                </a:solidFill>
                <a:latin typeface="Encode Sans" pitchFamily="2" charset="77"/>
              </a:rPr>
              <a:t> 3</a:t>
            </a:r>
          </a:p>
        </p:txBody>
      </p:sp>
      <p:grpSp>
        <p:nvGrpSpPr>
          <p:cNvPr id="180" name="Grupo 179">
            <a:extLst>
              <a:ext uri="{FF2B5EF4-FFF2-40B4-BE49-F238E27FC236}">
                <a16:creationId xmlns:a16="http://schemas.microsoft.com/office/drawing/2014/main" id="{8C4BD810-8BAC-6748-8575-9B8FAD8DBD0C}"/>
              </a:ext>
            </a:extLst>
          </p:cNvPr>
          <p:cNvGrpSpPr/>
          <p:nvPr/>
        </p:nvGrpSpPr>
        <p:grpSpPr>
          <a:xfrm>
            <a:off x="17593325" y="25646618"/>
            <a:ext cx="7968738" cy="6154490"/>
            <a:chOff x="15775800" y="25819453"/>
            <a:chExt cx="9220499" cy="7121262"/>
          </a:xfrm>
        </p:grpSpPr>
        <p:graphicFrame>
          <p:nvGraphicFramePr>
            <p:cNvPr id="166" name="Gráfico 4">
              <a:extLst>
                <a:ext uri="{FF2B5EF4-FFF2-40B4-BE49-F238E27FC236}">
                  <a16:creationId xmlns:a16="http://schemas.microsoft.com/office/drawing/2014/main" id="{BC63DD23-6DB2-5B49-ACE5-9F386A35C9D3}"/>
                </a:ext>
              </a:extLst>
            </p:cNvPr>
            <p:cNvGraphicFramePr/>
            <p:nvPr>
              <p:extLst>
                <p:ext uri="{D42A27DB-BD31-4B8C-83A1-F6EECF244321}">
                  <p14:modId xmlns:p14="http://schemas.microsoft.com/office/powerpoint/2010/main" val="2771918708"/>
                </p:ext>
              </p:extLst>
            </p:nvPr>
          </p:nvGraphicFramePr>
          <p:xfrm>
            <a:off x="15775800" y="25819453"/>
            <a:ext cx="9220499" cy="7121262"/>
          </p:xfrm>
          <a:graphic>
            <a:graphicData uri="http://schemas.openxmlformats.org/drawingml/2006/chart">
              <c:chart xmlns:c="http://schemas.openxmlformats.org/drawingml/2006/chart" xmlns:r="http://schemas.openxmlformats.org/officeDocument/2006/relationships" r:id="rId4"/>
            </a:graphicData>
          </a:graphic>
        </p:graphicFrame>
        <p:sp>
          <p:nvSpPr>
            <p:cNvPr id="167" name="Rectángulo 6">
              <a:extLst>
                <a:ext uri="{FF2B5EF4-FFF2-40B4-BE49-F238E27FC236}">
                  <a16:creationId xmlns:a16="http://schemas.microsoft.com/office/drawing/2014/main" id="{7A4E4EA8-7D80-5044-8D67-A9D44D1DFADE}"/>
                </a:ext>
              </a:extLst>
            </p:cNvPr>
            <p:cNvSpPr/>
            <p:nvPr/>
          </p:nvSpPr>
          <p:spPr>
            <a:xfrm>
              <a:off x="18799658" y="26568223"/>
              <a:ext cx="1969427" cy="646331"/>
            </a:xfrm>
            <a:prstGeom prst="rect">
              <a:avLst/>
            </a:prstGeom>
          </p:spPr>
          <p:txBody>
            <a:bodyPr wrap="square">
              <a:spAutoFit/>
            </a:bodyPr>
            <a:lstStyle/>
            <a:p>
              <a:pPr algn="ctr">
                <a:defRPr sz="1330" b="1" i="0" u="none" strike="noStrike" kern="1200" baseline="0">
                  <a:solidFill>
                    <a:srgbClr val="FFFFFF"/>
                  </a:solidFill>
                  <a:latin typeface="Montserrat Black" pitchFamily="2" charset="77"/>
                  <a:ea typeface="+mn-ea"/>
                  <a:cs typeface="+mn-cs"/>
                </a:defRPr>
              </a:pPr>
              <a:r>
                <a:rPr lang="en-US" sz="3600" b="1" kern="1200" dirty="0">
                  <a:solidFill>
                    <a:srgbClr val="FFFFFF"/>
                  </a:solidFill>
                  <a:latin typeface="Montserrat Black" pitchFamily="2" charset="77"/>
                </a:rPr>
                <a:t>10%</a:t>
              </a:r>
            </a:p>
          </p:txBody>
        </p:sp>
      </p:grpSp>
      <p:sp>
        <p:nvSpPr>
          <p:cNvPr id="169" name="40 Elipse">
            <a:extLst>
              <a:ext uri="{FF2B5EF4-FFF2-40B4-BE49-F238E27FC236}">
                <a16:creationId xmlns:a16="http://schemas.microsoft.com/office/drawing/2014/main" id="{7251F7E7-2430-354E-A71C-6C0E6636E73E}"/>
              </a:ext>
            </a:extLst>
          </p:cNvPr>
          <p:cNvSpPr/>
          <p:nvPr/>
        </p:nvSpPr>
        <p:spPr>
          <a:xfrm>
            <a:off x="27598160" y="32163352"/>
            <a:ext cx="393952" cy="393952"/>
          </a:xfrm>
          <a:prstGeom prst="ellipse">
            <a:avLst/>
          </a:prstGeom>
          <a:solidFill>
            <a:srgbClr val="E352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a:p>
        </p:txBody>
      </p:sp>
      <p:sp>
        <p:nvSpPr>
          <p:cNvPr id="170" name="22 Rectángulo">
            <a:extLst>
              <a:ext uri="{FF2B5EF4-FFF2-40B4-BE49-F238E27FC236}">
                <a16:creationId xmlns:a16="http://schemas.microsoft.com/office/drawing/2014/main" id="{1999B1A8-ED42-4641-86D4-4B8942376420}"/>
              </a:ext>
            </a:extLst>
          </p:cNvPr>
          <p:cNvSpPr/>
          <p:nvPr/>
        </p:nvSpPr>
        <p:spPr>
          <a:xfrm>
            <a:off x="28197577" y="32176460"/>
            <a:ext cx="3433859" cy="369332"/>
          </a:xfrm>
          <a:prstGeom prst="rect">
            <a:avLst/>
          </a:prstGeom>
        </p:spPr>
        <p:txBody>
          <a:bodyPr wrap="square" lIns="0" tIns="0" rIns="0" bIns="0">
            <a:spAutoFit/>
          </a:bodyPr>
          <a:lstStyle/>
          <a:p>
            <a:pPr>
              <a:defRPr sz="1400" b="0" i="0" u="none" strike="noStrike" kern="1200" spc="0" baseline="0">
                <a:solidFill>
                  <a:prstClr val="black">
                    <a:lumMod val="65000"/>
                    <a:lumOff val="35000"/>
                  </a:prstClr>
                </a:solidFill>
                <a:latin typeface="+mn-lt"/>
                <a:ea typeface="+mn-ea"/>
                <a:cs typeface="+mn-cs"/>
              </a:defRPr>
            </a:pPr>
            <a:r>
              <a:rPr lang="en-US" sz="2400" dirty="0" err="1">
                <a:solidFill>
                  <a:srgbClr val="333F48"/>
                </a:solidFill>
                <a:latin typeface="Encode Sans" pitchFamily="2" charset="77"/>
              </a:rPr>
              <a:t>Referencia</a:t>
            </a:r>
            <a:r>
              <a:rPr lang="en-US" sz="2400" dirty="0">
                <a:solidFill>
                  <a:srgbClr val="333F48"/>
                </a:solidFill>
                <a:latin typeface="Encode Sans" pitchFamily="2" charset="77"/>
              </a:rPr>
              <a:t> </a:t>
            </a:r>
            <a:r>
              <a:rPr lang="en-US" sz="2400" dirty="0" err="1">
                <a:solidFill>
                  <a:srgbClr val="333F48"/>
                </a:solidFill>
                <a:latin typeface="Encode Sans" pitchFamily="2" charset="77"/>
              </a:rPr>
              <a:t>número</a:t>
            </a:r>
            <a:r>
              <a:rPr lang="en-US" sz="2400" dirty="0">
                <a:solidFill>
                  <a:srgbClr val="333F48"/>
                </a:solidFill>
                <a:latin typeface="Encode Sans" pitchFamily="2" charset="77"/>
              </a:rPr>
              <a:t> 4</a:t>
            </a:r>
          </a:p>
        </p:txBody>
      </p:sp>
      <p:sp>
        <p:nvSpPr>
          <p:cNvPr id="179" name="Text Box 34">
            <a:extLst>
              <a:ext uri="{FF2B5EF4-FFF2-40B4-BE49-F238E27FC236}">
                <a16:creationId xmlns:a16="http://schemas.microsoft.com/office/drawing/2014/main" id="{04B84A64-7C22-2B46-B088-A6D8C651F8A6}"/>
              </a:ext>
            </a:extLst>
          </p:cNvPr>
          <p:cNvSpPr txBox="1">
            <a:spLocks noChangeArrowheads="1"/>
          </p:cNvSpPr>
          <p:nvPr/>
        </p:nvSpPr>
        <p:spPr bwMode="auto">
          <a:xfrm>
            <a:off x="17007945" y="32163352"/>
            <a:ext cx="9406790" cy="448774"/>
          </a:xfrm>
          <a:prstGeom prst="rect">
            <a:avLst/>
          </a:prstGeom>
          <a:noFill/>
          <a:ln w="9525">
            <a:noFill/>
            <a:miter lim="800000"/>
            <a:headEnd/>
            <a:tailEnd/>
          </a:ln>
        </p:spPr>
        <p:txBody>
          <a:bodyPr lIns="0" tIns="0" rIns="0" bIns="0">
            <a:noAutofit/>
          </a:bodyPr>
          <a:lstStyle/>
          <a:p>
            <a:pPr marL="457200" indent="-457200">
              <a:buClr>
                <a:srgbClr val="00ABD6"/>
              </a:buClr>
              <a:buSzPct val="150000"/>
              <a:buFont typeface="Wingdings" pitchFamily="2" charset="2"/>
              <a:buChar char="§"/>
              <a:tabLst>
                <a:tab pos="0" algn="l"/>
                <a:tab pos="413249" algn="l"/>
                <a:tab pos="827963" algn="l"/>
                <a:tab pos="1242677" algn="l"/>
                <a:tab pos="1657392" algn="l"/>
                <a:tab pos="2072106" algn="l"/>
                <a:tab pos="2486820" algn="l"/>
                <a:tab pos="2901534" algn="l"/>
                <a:tab pos="3316249" algn="l"/>
                <a:tab pos="3730963" algn="l"/>
                <a:tab pos="4145677" algn="l"/>
                <a:tab pos="4560391" algn="l"/>
                <a:tab pos="4975106" algn="l"/>
                <a:tab pos="5389819" algn="l"/>
                <a:tab pos="5804534" algn="l"/>
                <a:tab pos="6219248" algn="l"/>
                <a:tab pos="6633962" algn="l"/>
                <a:tab pos="7048676" algn="l"/>
                <a:tab pos="7463391" algn="l"/>
                <a:tab pos="7878105" algn="l"/>
                <a:tab pos="8292819" algn="l"/>
                <a:tab pos="8687017" algn="l"/>
                <a:tab pos="9355249" algn="l"/>
                <a:tab pos="10023481" algn="l"/>
                <a:tab pos="10691713" algn="l"/>
                <a:tab pos="11359946" algn="l"/>
                <a:tab pos="12028178" algn="l"/>
                <a:tab pos="12696410" algn="l"/>
                <a:tab pos="13364642" algn="l"/>
              </a:tabLst>
            </a:pPr>
            <a:r>
              <a:rPr lang="es-AR" altLang="es-ES" sz="3100" b="1" dirty="0">
                <a:solidFill>
                  <a:srgbClr val="00ABD6"/>
                </a:solidFill>
                <a:latin typeface="Encode Sans" pitchFamily="2" charset="77"/>
              </a:rPr>
              <a:t>Epigrafe de Lorem Ipsum is simply dummy</a:t>
            </a:r>
          </a:p>
        </p:txBody>
      </p:sp>
      <p:sp>
        <p:nvSpPr>
          <p:cNvPr id="8" name="CuadroTexto 7">
            <a:extLst>
              <a:ext uri="{FF2B5EF4-FFF2-40B4-BE49-F238E27FC236}">
                <a16:creationId xmlns:a16="http://schemas.microsoft.com/office/drawing/2014/main" id="{03B500B5-37AB-8C4B-B747-8937EA0781D5}"/>
              </a:ext>
            </a:extLst>
          </p:cNvPr>
          <p:cNvSpPr txBox="1"/>
          <p:nvPr/>
        </p:nvSpPr>
        <p:spPr>
          <a:xfrm>
            <a:off x="11887200" y="3309257"/>
            <a:ext cx="184731" cy="1110176"/>
          </a:xfrm>
          <a:prstGeom prst="rect">
            <a:avLst/>
          </a:prstGeom>
          <a:noFill/>
        </p:spPr>
        <p:txBody>
          <a:bodyPr wrap="none" rtlCol="0">
            <a:spAutoFit/>
          </a:bodyPr>
          <a:lstStyle/>
          <a:p>
            <a:endParaRPr lang="es-AR" dirty="0"/>
          </a:p>
        </p:txBody>
      </p:sp>
      <p:pic>
        <p:nvPicPr>
          <p:cNvPr id="17" name="Imagen 16">
            <a:extLst>
              <a:ext uri="{FF2B5EF4-FFF2-40B4-BE49-F238E27FC236}">
                <a16:creationId xmlns:a16="http://schemas.microsoft.com/office/drawing/2014/main" id="{881C9B6D-2D3D-5046-9FB1-F2B7CD2F8FCA}"/>
              </a:ext>
            </a:extLst>
          </p:cNvPr>
          <p:cNvPicPr>
            <a:picLocks noChangeAspect="1"/>
          </p:cNvPicPr>
          <p:nvPr/>
        </p:nvPicPr>
        <p:blipFill>
          <a:blip r:embed="rId5"/>
          <a:stretch>
            <a:fillRect/>
          </a:stretch>
        </p:blipFill>
        <p:spPr>
          <a:xfrm>
            <a:off x="17087771" y="8859615"/>
            <a:ext cx="3048000" cy="3149600"/>
          </a:xfrm>
          <a:prstGeom prst="rect">
            <a:avLst/>
          </a:prstGeom>
        </p:spPr>
      </p:pic>
      <p:pic>
        <p:nvPicPr>
          <p:cNvPr id="19" name="Imagen 18">
            <a:extLst>
              <a:ext uri="{FF2B5EF4-FFF2-40B4-BE49-F238E27FC236}">
                <a16:creationId xmlns:a16="http://schemas.microsoft.com/office/drawing/2014/main" id="{B2B5F2F8-7A55-1D48-84E5-B94541346E2A}"/>
              </a:ext>
            </a:extLst>
          </p:cNvPr>
          <p:cNvPicPr>
            <a:picLocks noChangeAspect="1"/>
          </p:cNvPicPr>
          <p:nvPr/>
        </p:nvPicPr>
        <p:blipFill>
          <a:blip r:embed="rId6"/>
          <a:stretch>
            <a:fillRect/>
          </a:stretch>
        </p:blipFill>
        <p:spPr>
          <a:xfrm>
            <a:off x="20412007" y="8859615"/>
            <a:ext cx="3149600" cy="3149600"/>
          </a:xfrm>
          <a:prstGeom prst="rect">
            <a:avLst/>
          </a:prstGeom>
        </p:spPr>
      </p:pic>
      <p:pic>
        <p:nvPicPr>
          <p:cNvPr id="21" name="Imagen 20">
            <a:extLst>
              <a:ext uri="{FF2B5EF4-FFF2-40B4-BE49-F238E27FC236}">
                <a16:creationId xmlns:a16="http://schemas.microsoft.com/office/drawing/2014/main" id="{34B6A410-87FC-C84D-8F28-0E89C688EC77}"/>
              </a:ext>
            </a:extLst>
          </p:cNvPr>
          <p:cNvPicPr>
            <a:picLocks noChangeAspect="1"/>
          </p:cNvPicPr>
          <p:nvPr/>
        </p:nvPicPr>
        <p:blipFill>
          <a:blip r:embed="rId7"/>
          <a:stretch>
            <a:fillRect/>
          </a:stretch>
        </p:blipFill>
        <p:spPr>
          <a:xfrm>
            <a:off x="17036971" y="12576999"/>
            <a:ext cx="3149600" cy="3149600"/>
          </a:xfrm>
          <a:prstGeom prst="rect">
            <a:avLst/>
          </a:prstGeom>
        </p:spPr>
      </p:pic>
      <p:pic>
        <p:nvPicPr>
          <p:cNvPr id="23" name="Imagen 22">
            <a:extLst>
              <a:ext uri="{FF2B5EF4-FFF2-40B4-BE49-F238E27FC236}">
                <a16:creationId xmlns:a16="http://schemas.microsoft.com/office/drawing/2014/main" id="{75D17DBB-FA67-9040-9EB1-5CCA85F06B7F}"/>
              </a:ext>
            </a:extLst>
          </p:cNvPr>
          <p:cNvPicPr>
            <a:picLocks noChangeAspect="1"/>
          </p:cNvPicPr>
          <p:nvPr/>
        </p:nvPicPr>
        <p:blipFill>
          <a:blip r:embed="rId8"/>
          <a:stretch>
            <a:fillRect/>
          </a:stretch>
        </p:blipFill>
        <p:spPr>
          <a:xfrm>
            <a:off x="23999213" y="8859615"/>
            <a:ext cx="3149600" cy="3149600"/>
          </a:xfrm>
          <a:prstGeom prst="rect">
            <a:avLst/>
          </a:prstGeom>
        </p:spPr>
      </p:pic>
      <p:pic>
        <p:nvPicPr>
          <p:cNvPr id="25" name="Imagen 24">
            <a:extLst>
              <a:ext uri="{FF2B5EF4-FFF2-40B4-BE49-F238E27FC236}">
                <a16:creationId xmlns:a16="http://schemas.microsoft.com/office/drawing/2014/main" id="{0AEF1547-389B-C440-A204-465FC40136FB}"/>
              </a:ext>
            </a:extLst>
          </p:cNvPr>
          <p:cNvPicPr>
            <a:picLocks noChangeAspect="1"/>
          </p:cNvPicPr>
          <p:nvPr/>
        </p:nvPicPr>
        <p:blipFill>
          <a:blip r:embed="rId9"/>
          <a:stretch>
            <a:fillRect/>
          </a:stretch>
        </p:blipFill>
        <p:spPr>
          <a:xfrm>
            <a:off x="23999213" y="12576999"/>
            <a:ext cx="3149600" cy="3149600"/>
          </a:xfrm>
          <a:prstGeom prst="rect">
            <a:avLst/>
          </a:prstGeom>
        </p:spPr>
      </p:pic>
      <p:pic>
        <p:nvPicPr>
          <p:cNvPr id="27" name="Imagen 26">
            <a:extLst>
              <a:ext uri="{FF2B5EF4-FFF2-40B4-BE49-F238E27FC236}">
                <a16:creationId xmlns:a16="http://schemas.microsoft.com/office/drawing/2014/main" id="{A5884861-7EBD-7D41-A138-3ACED7D69FE8}"/>
              </a:ext>
            </a:extLst>
          </p:cNvPr>
          <p:cNvPicPr>
            <a:picLocks noChangeAspect="1"/>
          </p:cNvPicPr>
          <p:nvPr/>
        </p:nvPicPr>
        <p:blipFill>
          <a:blip r:embed="rId10"/>
          <a:stretch>
            <a:fillRect/>
          </a:stretch>
        </p:blipFill>
        <p:spPr>
          <a:xfrm>
            <a:off x="20412007" y="12576999"/>
            <a:ext cx="3149600" cy="3149600"/>
          </a:xfrm>
          <a:prstGeom prst="rect">
            <a:avLst/>
          </a:prstGeom>
        </p:spPr>
      </p:pic>
      <p:pic>
        <p:nvPicPr>
          <p:cNvPr id="29" name="Imagen 28">
            <a:extLst>
              <a:ext uri="{FF2B5EF4-FFF2-40B4-BE49-F238E27FC236}">
                <a16:creationId xmlns:a16="http://schemas.microsoft.com/office/drawing/2014/main" id="{6680E17F-F006-E640-954B-30072E98213F}"/>
              </a:ext>
            </a:extLst>
          </p:cNvPr>
          <p:cNvPicPr>
            <a:picLocks noChangeAspect="1"/>
          </p:cNvPicPr>
          <p:nvPr/>
        </p:nvPicPr>
        <p:blipFill>
          <a:blip r:embed="rId11"/>
          <a:stretch>
            <a:fillRect/>
          </a:stretch>
        </p:blipFill>
        <p:spPr>
          <a:xfrm>
            <a:off x="27353271" y="12595698"/>
            <a:ext cx="3149600" cy="3149600"/>
          </a:xfrm>
          <a:prstGeom prst="rect">
            <a:avLst/>
          </a:prstGeom>
        </p:spPr>
      </p:pic>
      <p:pic>
        <p:nvPicPr>
          <p:cNvPr id="31" name="Imagen 30">
            <a:extLst>
              <a:ext uri="{FF2B5EF4-FFF2-40B4-BE49-F238E27FC236}">
                <a16:creationId xmlns:a16="http://schemas.microsoft.com/office/drawing/2014/main" id="{479C7E23-B320-654C-9673-8A7BD607A443}"/>
              </a:ext>
            </a:extLst>
          </p:cNvPr>
          <p:cNvPicPr>
            <a:picLocks noChangeAspect="1"/>
          </p:cNvPicPr>
          <p:nvPr/>
        </p:nvPicPr>
        <p:blipFill>
          <a:blip r:embed="rId12"/>
          <a:stretch>
            <a:fillRect/>
          </a:stretch>
        </p:blipFill>
        <p:spPr>
          <a:xfrm>
            <a:off x="27353271" y="8878314"/>
            <a:ext cx="3149600" cy="3149600"/>
          </a:xfrm>
          <a:prstGeom prst="rect">
            <a:avLst/>
          </a:prstGeom>
        </p:spPr>
      </p:pic>
    </p:spTree>
    <p:extLst>
      <p:ext uri="{BB962C8B-B14F-4D97-AF65-F5344CB8AC3E}">
        <p14:creationId xmlns:p14="http://schemas.microsoft.com/office/powerpoint/2010/main" val="59681342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4426</TotalTime>
  <Words>1501</Words>
  <Application>Microsoft Office PowerPoint</Application>
  <PresentationFormat>Personalizado</PresentationFormat>
  <Paragraphs>71</Paragraphs>
  <Slides>2</Slides>
  <Notes>0</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0</vt:i4>
      </vt:variant>
      <vt:variant>
        <vt:lpstr>Títulos de diapositiva</vt:lpstr>
      </vt:variant>
      <vt:variant>
        <vt:i4>2</vt:i4>
      </vt:variant>
    </vt:vector>
  </HeadingPairs>
  <TitlesOfParts>
    <vt:vector size="13" baseType="lpstr">
      <vt:lpstr>Arial</vt:lpstr>
      <vt:lpstr>Wingdings</vt:lpstr>
      <vt:lpstr>Montserrat ExtraBold</vt:lpstr>
      <vt:lpstr>Calibri</vt:lpstr>
      <vt:lpstr>Montserrat</vt:lpstr>
      <vt:lpstr>Calibri Light</vt:lpstr>
      <vt:lpstr>Montserrat SemiBold</vt:lpstr>
      <vt:lpstr>Encode Sans</vt:lpstr>
      <vt:lpstr>Montserrat Light</vt:lpstr>
      <vt:lpstr>Montserrat Black</vt:lpstr>
      <vt:lpstr>Diseño personalizado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Cintia</dc:creator>
  <cp:lastModifiedBy>Nicolás Roberto Zarco</cp:lastModifiedBy>
  <cp:revision>246</cp:revision>
  <dcterms:modified xsi:type="dcterms:W3CDTF">2026-09-22T17:09:25Z</dcterms:modified>
</cp:coreProperties>
</file>